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41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6C185-7982-4D2C-8DA0-BDFEB0839F1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01FB-EB20-4E26-939B-804EF6046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901FB-EB20-4E26-939B-804EF6046C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C264-944C-4593-9C18-D5EAD8506158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A34E-0EA5-44AB-A325-AB5F5C8D6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368152"/>
          </a:xfrm>
        </p:spPr>
        <p:txBody>
          <a:bodyPr>
            <a:noAutofit/>
          </a:bodyPr>
          <a:lstStyle/>
          <a:p>
            <a:r>
              <a:rPr lang="uk-UA" sz="2000" dirty="0" smtClean="0"/>
              <a:t>(Українських Січових Стрільців) 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ru-RU" sz="4800" dirty="0"/>
          </a:p>
        </p:txBody>
      </p:sp>
      <p:pic>
        <p:nvPicPr>
          <p:cNvPr id="5" name="Рисунок 4" descr="14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760640" cy="33914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25640" y="188640"/>
            <a:ext cx="8292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на тему:</a:t>
            </a:r>
            <a:b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Бойовий шлях регіону УСС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015-013-UMK-Nachalnaja-shkola-XXI-veka-OS-SHkola-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1643" y="5837287"/>
            <a:ext cx="752357" cy="102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04448" y="1"/>
            <a:ext cx="5395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ikolay_ge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328592" cy="5568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1914 </a:t>
            </a:r>
            <a:r>
              <a:rPr lang="ru-RU" b="1" dirty="0" err="1" smtClean="0"/>
              <a:t>рік</a:t>
            </a:r>
            <a:r>
              <a:rPr lang="ru-RU" b="1" dirty="0" smtClean="0"/>
              <a:t>. </a:t>
            </a:r>
            <a:r>
              <a:rPr lang="ru-RU" b="1" dirty="0" err="1" smtClean="0"/>
              <a:t>Російський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/>
              <a:t>Микола</a:t>
            </a:r>
            <a:r>
              <a:rPr lang="ru-RU" b="1" dirty="0" smtClean="0"/>
              <a:t> І та </a:t>
            </a:r>
            <a:r>
              <a:rPr lang="ru-RU" b="1" dirty="0" err="1" smtClean="0"/>
              <a:t>британський</a:t>
            </a:r>
            <a:r>
              <a:rPr lang="ru-RU" b="1" dirty="0" smtClean="0"/>
              <a:t> король Георг V.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75656" y="1052736"/>
            <a:ext cx="5760640" cy="2880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80322" dir="1106097" algn="ctr" rotWithShape="0">
                    <a:srgbClr val="868686"/>
                  </a:outerShdw>
                </a:effectLst>
                <a:latin typeface="Times New Roman"/>
                <a:cs typeface="Times New Roman"/>
              </a:rPr>
              <a:t>Кінець 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80322" dir="1106097" algn="ctr" rotWithShape="0">
                  <a:srgbClr val="868686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229200"/>
            <a:ext cx="4236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Підготував</a:t>
            </a:r>
            <a:r>
              <a:rPr lang="ru-RU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учень</a:t>
            </a:r>
            <a:r>
              <a:rPr lang="ru-RU" sz="2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9-В </a:t>
            </a:r>
            <a:r>
              <a:rPr lang="ru-RU" sz="2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класу</a:t>
            </a:r>
            <a:endParaRPr lang="ru-RU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Кінець</a:t>
            </a:r>
            <a:r>
              <a:rPr lang="ru-RU" sz="1400" dirty="0" smtClean="0"/>
              <a:t> </a:t>
            </a:r>
            <a:r>
              <a:rPr lang="ru-RU" sz="1400" dirty="0" err="1"/>
              <a:t>серпня</a:t>
            </a:r>
            <a:r>
              <a:rPr lang="ru-RU" sz="1400" dirty="0"/>
              <a:t> </a:t>
            </a:r>
            <a:r>
              <a:rPr lang="ru-RU" sz="1400" dirty="0" smtClean="0"/>
              <a:t>1914</a:t>
            </a:r>
            <a:r>
              <a:rPr lang="ru-RU" sz="1400" dirty="0"/>
              <a:t> </a:t>
            </a:r>
            <a:r>
              <a:rPr lang="ru-RU" sz="1400" dirty="0" err="1" smtClean="0"/>
              <a:t>р.-Формування</a:t>
            </a:r>
            <a:r>
              <a:rPr lang="ru-RU" sz="1400" dirty="0" smtClean="0"/>
              <a:t> </a:t>
            </a:r>
            <a:r>
              <a:rPr lang="ru-RU" sz="1400" dirty="0" err="1"/>
              <a:t>першої</a:t>
            </a:r>
            <a:r>
              <a:rPr lang="ru-RU" sz="1400" dirty="0"/>
              <a:t> (Д. </a:t>
            </a:r>
            <a:r>
              <a:rPr lang="ru-RU" sz="1400" dirty="0" err="1"/>
              <a:t>Вітовський</a:t>
            </a:r>
            <a:r>
              <a:rPr lang="ru-RU" sz="1400" dirty="0"/>
              <a:t>)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другої</a:t>
            </a:r>
            <a:r>
              <a:rPr lang="ru-RU" sz="1400" dirty="0"/>
              <a:t> (Е. Коник) </a:t>
            </a:r>
            <a:r>
              <a:rPr lang="ru-RU" sz="1400" dirty="0" err="1"/>
              <a:t>сотні</a:t>
            </a:r>
            <a:r>
              <a:rPr lang="ru-RU" sz="1400" dirty="0"/>
              <a:t> у </a:t>
            </a:r>
            <a:r>
              <a:rPr lang="ru-RU" sz="1400" dirty="0" err="1"/>
              <a:t>Львові</a:t>
            </a:r>
            <a:endParaRPr lang="ru-RU" sz="1400" dirty="0"/>
          </a:p>
          <a:p>
            <a:r>
              <a:rPr lang="ru-RU" sz="1400" dirty="0"/>
              <a:t>30 </a:t>
            </a:r>
            <a:r>
              <a:rPr lang="ru-RU" sz="1400" dirty="0" err="1"/>
              <a:t>серпня</a:t>
            </a:r>
            <a:r>
              <a:rPr lang="ru-RU" sz="1400" dirty="0"/>
              <a:t> 1914 </a:t>
            </a:r>
            <a:r>
              <a:rPr lang="ru-RU" sz="1400" dirty="0" err="1" smtClean="0"/>
              <a:t>р.-Передислокація</a:t>
            </a:r>
            <a:r>
              <a:rPr lang="ru-RU" sz="1400" dirty="0" smtClean="0"/>
              <a:t> </a:t>
            </a:r>
            <a:r>
              <a:rPr lang="ru-RU" sz="1400" dirty="0" err="1"/>
              <a:t>легіону</a:t>
            </a:r>
            <a:r>
              <a:rPr lang="ru-RU" sz="1400" dirty="0"/>
              <a:t> УСС до </a:t>
            </a:r>
            <a:r>
              <a:rPr lang="ru-RU" sz="1400" dirty="0" err="1"/>
              <a:t>Стрия</a:t>
            </a:r>
            <a:endParaRPr lang="ru-RU" sz="1400" dirty="0"/>
          </a:p>
          <a:p>
            <a:r>
              <a:rPr lang="ru-RU" sz="1400" dirty="0"/>
              <a:t>3 </a:t>
            </a:r>
            <a:r>
              <a:rPr lang="ru-RU" sz="1400" dirty="0" err="1"/>
              <a:t>вересня</a:t>
            </a:r>
            <a:r>
              <a:rPr lang="ru-RU" sz="1400" dirty="0"/>
              <a:t> 1914 </a:t>
            </a:r>
            <a:r>
              <a:rPr lang="ru-RU" sz="1400" dirty="0" err="1" smtClean="0"/>
              <a:t>р.-Складення</a:t>
            </a:r>
            <a:r>
              <a:rPr lang="ru-RU" sz="1400" dirty="0" smtClean="0"/>
              <a:t> </a:t>
            </a:r>
            <a:r>
              <a:rPr lang="ru-RU" sz="1400" dirty="0" err="1"/>
              <a:t>січовиками</a:t>
            </a:r>
            <a:r>
              <a:rPr lang="ru-RU" sz="1400" dirty="0"/>
              <a:t> присяги</a:t>
            </a:r>
          </a:p>
          <a:p>
            <a:r>
              <a:rPr lang="ru-RU" sz="1400" dirty="0"/>
              <a:t>Початок </a:t>
            </a:r>
            <a:r>
              <a:rPr lang="ru-RU" sz="1400" dirty="0" err="1"/>
              <a:t>вересня</a:t>
            </a:r>
            <a:r>
              <a:rPr lang="ru-RU" sz="1400" dirty="0"/>
              <a:t> 1914 </a:t>
            </a:r>
            <a:r>
              <a:rPr lang="ru-RU" sz="1400" dirty="0" err="1" smtClean="0"/>
              <a:t>р.-Передислокація</a:t>
            </a:r>
            <a:r>
              <a:rPr lang="ru-RU" sz="1400" dirty="0" smtClean="0"/>
              <a:t> </a:t>
            </a:r>
            <a:r>
              <a:rPr lang="ru-RU" sz="1400" dirty="0" err="1"/>
              <a:t>січовиків</a:t>
            </a:r>
            <a:r>
              <a:rPr lang="ru-RU" sz="1400" dirty="0"/>
              <a:t> на </a:t>
            </a:r>
            <a:r>
              <a:rPr lang="ru-RU" sz="1400" dirty="0" err="1"/>
              <a:t>Закарпаття</a:t>
            </a:r>
            <a:r>
              <a:rPr lang="ru-RU" sz="1400" dirty="0"/>
              <a:t> (с. </a:t>
            </a:r>
            <a:r>
              <a:rPr lang="ru-RU" sz="1400" dirty="0" err="1"/>
              <a:t>Страбичів</a:t>
            </a:r>
            <a:r>
              <a:rPr lang="ru-RU" sz="1400" dirty="0"/>
              <a:t> </a:t>
            </a:r>
            <a:r>
              <a:rPr lang="ru-RU" sz="1400" dirty="0" err="1"/>
              <a:t>біля</a:t>
            </a:r>
            <a:r>
              <a:rPr lang="ru-RU" sz="1400" dirty="0"/>
              <a:t> Мукачева)</a:t>
            </a:r>
          </a:p>
          <a:p>
            <a:r>
              <a:rPr lang="ru-RU" sz="1400" dirty="0"/>
              <a:t>27—28 </a:t>
            </a:r>
            <a:r>
              <a:rPr lang="ru-RU" sz="1400" dirty="0" err="1"/>
              <a:t>вересня</a:t>
            </a:r>
            <a:r>
              <a:rPr lang="ru-RU" sz="1400" dirty="0"/>
              <a:t> 1914 </a:t>
            </a:r>
            <a:r>
              <a:rPr lang="ru-RU" sz="1400" dirty="0" err="1" smtClean="0"/>
              <a:t>р.-Перші</a:t>
            </a:r>
            <a:r>
              <a:rPr lang="ru-RU" sz="1400" dirty="0" smtClean="0"/>
              <a:t> </a:t>
            </a:r>
            <a:r>
              <a:rPr lang="ru-RU" sz="1400" dirty="0" err="1"/>
              <a:t>бої</a:t>
            </a:r>
            <a:r>
              <a:rPr lang="ru-RU" sz="1400" dirty="0"/>
              <a:t> </a:t>
            </a:r>
            <a:r>
              <a:rPr lang="ru-RU" sz="1400" dirty="0" err="1"/>
              <a:t>січовиків</a:t>
            </a:r>
            <a:r>
              <a:rPr lang="ru-RU" sz="1400" dirty="0"/>
              <a:t> на </a:t>
            </a:r>
            <a:r>
              <a:rPr lang="ru-RU" sz="1400" dirty="0" err="1"/>
              <a:t>Ужоцькому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Верецькому</a:t>
            </a:r>
            <a:r>
              <a:rPr lang="ru-RU" sz="1400" dirty="0"/>
              <a:t> перевалах</a:t>
            </a:r>
          </a:p>
          <a:p>
            <a:r>
              <a:rPr lang="ru-RU" sz="1400" dirty="0" err="1"/>
              <a:t>Вересень</a:t>
            </a:r>
            <a:r>
              <a:rPr lang="ru-RU" sz="1400" dirty="0"/>
              <a:t> 1914 </a:t>
            </a:r>
            <a:r>
              <a:rPr lang="ru-RU" sz="1400" dirty="0" err="1" smtClean="0"/>
              <a:t>р.-Дії</a:t>
            </a:r>
            <a:r>
              <a:rPr lang="ru-RU" sz="1400" dirty="0" smtClean="0"/>
              <a:t> </a:t>
            </a:r>
            <a:r>
              <a:rPr lang="ru-RU" sz="1400" dirty="0" err="1"/>
              <a:t>партизанських</a:t>
            </a:r>
            <a:r>
              <a:rPr lang="ru-RU" sz="1400" dirty="0"/>
              <a:t> </a:t>
            </a:r>
            <a:r>
              <a:rPr lang="ru-RU" sz="1400" dirty="0" err="1"/>
              <a:t>двадцяток</a:t>
            </a:r>
            <a:r>
              <a:rPr lang="ru-RU" sz="1400" dirty="0"/>
              <a:t> </a:t>
            </a:r>
            <a:r>
              <a:rPr lang="ru-RU" sz="1400" dirty="0" err="1"/>
              <a:t>січовиків</a:t>
            </a:r>
            <a:r>
              <a:rPr lang="ru-RU" sz="1400" dirty="0"/>
              <a:t> у Карпатах</a:t>
            </a:r>
          </a:p>
          <a:p>
            <a:r>
              <a:rPr lang="ru-RU" sz="1400" dirty="0" err="1"/>
              <a:t>Жовтень</a:t>
            </a:r>
            <a:r>
              <a:rPr lang="ru-RU" sz="1400" dirty="0"/>
              <a:t> 1914 </a:t>
            </a:r>
            <a:r>
              <a:rPr lang="ru-RU" sz="1400" dirty="0" err="1" smtClean="0"/>
              <a:t>р.-Участь</a:t>
            </a:r>
            <a:r>
              <a:rPr lang="ru-RU" sz="1400" dirty="0" smtClean="0"/>
              <a:t> </a:t>
            </a:r>
            <a:r>
              <a:rPr lang="ru-RU" sz="1400" dirty="0"/>
              <a:t>УСС у </a:t>
            </a:r>
            <a:r>
              <a:rPr lang="ru-RU" sz="1400" dirty="0" err="1"/>
              <a:t>контрнаступі</a:t>
            </a:r>
            <a:r>
              <a:rPr lang="ru-RU" sz="1400" dirty="0"/>
              <a:t> </a:t>
            </a:r>
            <a:r>
              <a:rPr lang="ru-RU" sz="1400" dirty="0" err="1"/>
              <a:t>австрійських</a:t>
            </a:r>
            <a:r>
              <a:rPr lang="ru-RU" sz="1400" dirty="0"/>
              <a:t> </a:t>
            </a:r>
            <a:r>
              <a:rPr lang="ru-RU" sz="1400" dirty="0" err="1"/>
              <a:t>військ</a:t>
            </a:r>
            <a:endParaRPr lang="ru-RU" sz="1400" dirty="0"/>
          </a:p>
          <a:p>
            <a:r>
              <a:rPr lang="ru-RU" sz="1400" dirty="0" err="1"/>
              <a:t>Грудень</a:t>
            </a:r>
            <a:r>
              <a:rPr lang="ru-RU" sz="1400" dirty="0"/>
              <a:t> 1914 р. — </a:t>
            </a:r>
            <a:r>
              <a:rPr lang="ru-RU" sz="1400" dirty="0" err="1"/>
              <a:t>січень</a:t>
            </a:r>
            <a:r>
              <a:rPr lang="ru-RU" sz="1400" dirty="0"/>
              <a:t> 1915 </a:t>
            </a:r>
            <a:r>
              <a:rPr lang="ru-RU" sz="1400" dirty="0" err="1" smtClean="0"/>
              <a:t>р.-Охоронно-розвідувальна</a:t>
            </a:r>
            <a:r>
              <a:rPr lang="ru-RU" sz="1400" dirty="0" smtClean="0"/>
              <a:t> </a:t>
            </a:r>
            <a:r>
              <a:rPr lang="ru-RU" sz="1400" dirty="0"/>
              <a:t>служба на </a:t>
            </a:r>
            <a:r>
              <a:rPr lang="ru-RU" sz="1400" dirty="0" err="1"/>
              <a:t>Карпатських</a:t>
            </a:r>
            <a:r>
              <a:rPr lang="ru-RU" sz="1400" dirty="0"/>
              <a:t> перевалах</a:t>
            </a:r>
          </a:p>
          <a:p>
            <a:r>
              <a:rPr lang="ru-RU" sz="1400" dirty="0" err="1"/>
              <a:t>Січень</a:t>
            </a:r>
            <a:r>
              <a:rPr lang="ru-RU" sz="1400" dirty="0"/>
              <a:t> 1915 </a:t>
            </a:r>
            <a:r>
              <a:rPr lang="ru-RU" sz="1400" dirty="0" err="1" smtClean="0"/>
              <a:t>р.-Участь</a:t>
            </a:r>
            <a:r>
              <a:rPr lang="ru-RU" sz="1400" dirty="0" smtClean="0"/>
              <a:t> </a:t>
            </a:r>
            <a:r>
              <a:rPr lang="ru-RU" sz="1400" dirty="0"/>
              <a:t>УСС в </a:t>
            </a:r>
            <a:r>
              <a:rPr lang="ru-RU" sz="1400" dirty="0" err="1"/>
              <a:t>австро-німецькому</a:t>
            </a:r>
            <a:r>
              <a:rPr lang="ru-RU" sz="1400" dirty="0"/>
              <a:t> </a:t>
            </a:r>
            <a:r>
              <a:rPr lang="ru-RU" sz="1400" dirty="0" err="1"/>
              <a:t>наступі</a:t>
            </a:r>
            <a:r>
              <a:rPr lang="ru-RU" sz="1400" dirty="0"/>
              <a:t> </a:t>
            </a:r>
            <a:r>
              <a:rPr lang="ru-RU" sz="1400" dirty="0" err="1"/>
              <a:t>в</a:t>
            </a:r>
            <a:r>
              <a:rPr lang="ru-RU" sz="1400" dirty="0"/>
              <a:t> Карпатах</a:t>
            </a:r>
          </a:p>
          <a:p>
            <a:r>
              <a:rPr lang="ru-RU" sz="1400" dirty="0"/>
              <a:t>29 </a:t>
            </a:r>
            <a:r>
              <a:rPr lang="ru-RU" sz="1400" dirty="0" err="1"/>
              <a:t>квітня</a:t>
            </a:r>
            <a:r>
              <a:rPr lang="ru-RU" sz="1400" dirty="0"/>
              <a:t> — 2 </a:t>
            </a:r>
            <a:r>
              <a:rPr lang="ru-RU" sz="1400" dirty="0" err="1"/>
              <a:t>травня</a:t>
            </a:r>
            <a:r>
              <a:rPr lang="ru-RU" sz="1400" dirty="0"/>
              <a:t> 1915 </a:t>
            </a:r>
            <a:r>
              <a:rPr lang="ru-RU" sz="1400" dirty="0" err="1" smtClean="0"/>
              <a:t>р.-Бій</a:t>
            </a:r>
            <a:r>
              <a:rPr lang="ru-RU" sz="1400" dirty="0" smtClean="0"/>
              <a:t> </a:t>
            </a:r>
            <a:r>
              <a:rPr lang="ru-RU" sz="1400" dirty="0"/>
              <a:t>на г. </a:t>
            </a:r>
            <a:r>
              <a:rPr lang="ru-RU" sz="1400" dirty="0" err="1"/>
              <a:t>Маківка</a:t>
            </a:r>
            <a:endParaRPr lang="ru-RU" sz="1400" dirty="0"/>
          </a:p>
          <a:p>
            <a:r>
              <a:rPr lang="ru-RU" sz="1400" dirty="0"/>
              <a:t>30 </a:t>
            </a:r>
            <a:r>
              <a:rPr lang="ru-RU" sz="1400" dirty="0" err="1"/>
              <a:t>травня</a:t>
            </a:r>
            <a:r>
              <a:rPr lang="ru-RU" sz="1400" dirty="0"/>
              <a:t> — 1 </a:t>
            </a:r>
            <a:r>
              <a:rPr lang="ru-RU" sz="1400" dirty="0" err="1"/>
              <a:t>червня</a:t>
            </a:r>
            <a:r>
              <a:rPr lang="ru-RU" sz="1400" dirty="0"/>
              <a:t> 1915 </a:t>
            </a:r>
            <a:r>
              <a:rPr lang="ru-RU" sz="1400" dirty="0" err="1" smtClean="0"/>
              <a:t>р.-Бої</a:t>
            </a:r>
            <a:r>
              <a:rPr lang="ru-RU" sz="1400" dirty="0" smtClean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Болеховим</a:t>
            </a:r>
            <a:endParaRPr lang="ru-RU" sz="1400" dirty="0"/>
          </a:p>
          <a:p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червня</a:t>
            </a:r>
            <a:r>
              <a:rPr lang="ru-RU" sz="1400" dirty="0"/>
              <a:t> 1915 </a:t>
            </a:r>
            <a:r>
              <a:rPr lang="ru-RU" sz="1400" dirty="0" err="1" smtClean="0"/>
              <a:t>р.-Бої</a:t>
            </a:r>
            <a:r>
              <a:rPr lang="ru-RU" sz="1400" dirty="0" smtClean="0"/>
              <a:t> </a:t>
            </a:r>
            <a:r>
              <a:rPr lang="ru-RU" sz="1400" dirty="0"/>
              <a:t>за Галич</a:t>
            </a:r>
          </a:p>
          <a:p>
            <a:r>
              <a:rPr lang="ru-RU" sz="1400" dirty="0"/>
              <a:t>28 </a:t>
            </a:r>
            <a:r>
              <a:rPr lang="ru-RU" sz="1400" dirty="0" err="1"/>
              <a:t>серпня</a:t>
            </a:r>
            <a:r>
              <a:rPr lang="ru-RU" sz="1400" dirty="0"/>
              <a:t> — 2 </a:t>
            </a:r>
            <a:r>
              <a:rPr lang="ru-RU" sz="1400" dirty="0" err="1"/>
              <a:t>вересня</a:t>
            </a:r>
            <a:r>
              <a:rPr lang="ru-RU" sz="1400" dirty="0"/>
              <a:t> 1915 </a:t>
            </a:r>
            <a:r>
              <a:rPr lang="ru-RU" sz="1400" dirty="0" err="1" smtClean="0"/>
              <a:t>р.-Бої</a:t>
            </a:r>
            <a:r>
              <a:rPr lang="ru-RU" sz="1400" dirty="0" smtClean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у </a:t>
            </a:r>
            <a:r>
              <a:rPr lang="ru-RU" sz="1400" dirty="0" err="1"/>
              <a:t>межиріччі</a:t>
            </a:r>
            <a:r>
              <a:rPr lang="ru-RU" sz="1400" dirty="0"/>
              <a:t> </a:t>
            </a:r>
            <a:r>
              <a:rPr lang="ru-RU" sz="1400" dirty="0" err="1"/>
              <a:t>Серету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Стріпи</a:t>
            </a:r>
            <a:endParaRPr lang="ru-RU" sz="1400" dirty="0"/>
          </a:p>
          <a:p>
            <a:r>
              <a:rPr lang="ru-RU" sz="1400" dirty="0"/>
              <a:t>10 </a:t>
            </a:r>
            <a:r>
              <a:rPr lang="ru-RU" sz="1400" dirty="0" err="1"/>
              <a:t>жовтня</a:t>
            </a:r>
            <a:r>
              <a:rPr lang="ru-RU" sz="1400" dirty="0"/>
              <a:t> — 3 листопада 1915 </a:t>
            </a:r>
            <a:r>
              <a:rPr lang="ru-RU" sz="1400" dirty="0" err="1" smtClean="0"/>
              <a:t>р.-Семиковецький</a:t>
            </a:r>
            <a:r>
              <a:rPr lang="ru-RU" sz="1400" dirty="0" smtClean="0"/>
              <a:t> </a:t>
            </a:r>
            <a:r>
              <a:rPr lang="ru-RU" sz="1400" dirty="0" err="1"/>
              <a:t>бій</a:t>
            </a:r>
            <a:r>
              <a:rPr lang="ru-RU" sz="1400" dirty="0"/>
              <a:t> на р. </a:t>
            </a:r>
            <a:r>
              <a:rPr lang="ru-RU" sz="1400" dirty="0" err="1"/>
              <a:t>Стріпа</a:t>
            </a:r>
            <a:endParaRPr lang="ru-RU" sz="1400" dirty="0"/>
          </a:p>
          <a:p>
            <a:r>
              <a:rPr lang="ru-RU" sz="1400" dirty="0" err="1"/>
              <a:t>Грудень</a:t>
            </a:r>
            <a:r>
              <a:rPr lang="ru-RU" sz="1400" dirty="0"/>
              <a:t> 1915 </a:t>
            </a:r>
            <a:r>
              <a:rPr lang="ru-RU" sz="1400" dirty="0" err="1" smtClean="0"/>
              <a:t>р.-Переформування</a:t>
            </a:r>
            <a:r>
              <a:rPr lang="ru-RU" sz="1400" dirty="0" smtClean="0"/>
              <a:t> </a:t>
            </a:r>
            <a:r>
              <a:rPr lang="ru-RU" sz="1400" dirty="0" err="1"/>
              <a:t>куренів</a:t>
            </a:r>
            <a:r>
              <a:rPr lang="ru-RU" sz="1400" dirty="0"/>
              <a:t> УСС у полк</a:t>
            </a:r>
          </a:p>
          <a:p>
            <a:r>
              <a:rPr lang="ru-RU" sz="1400" dirty="0"/>
              <a:t>17 </a:t>
            </a:r>
            <a:r>
              <a:rPr lang="ru-RU" sz="1400" dirty="0" err="1"/>
              <a:t>серпня</a:t>
            </a:r>
            <a:r>
              <a:rPr lang="ru-RU" sz="1400" dirty="0"/>
              <a:t> 1916 </a:t>
            </a:r>
            <a:r>
              <a:rPr lang="ru-RU" sz="1400" dirty="0" err="1" smtClean="0"/>
              <a:t>р.-Поразка</a:t>
            </a:r>
            <a:r>
              <a:rPr lang="ru-RU" sz="1400" dirty="0" smtClean="0"/>
              <a:t> </a:t>
            </a:r>
            <a:r>
              <a:rPr lang="ru-RU" sz="1400" dirty="0"/>
              <a:t>полку УСС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Потуторами</a:t>
            </a:r>
            <a:r>
              <a:rPr lang="ru-RU" sz="1400" dirty="0"/>
              <a:t>, </a:t>
            </a:r>
            <a:r>
              <a:rPr lang="ru-RU" sz="1400" dirty="0" err="1"/>
              <a:t>стрільці</a:t>
            </a:r>
            <a:r>
              <a:rPr lang="ru-RU" sz="1400" dirty="0"/>
              <a:t> не </a:t>
            </a:r>
            <a:r>
              <a:rPr lang="ru-RU" sz="1400" dirty="0" err="1"/>
              <a:t>стримали</a:t>
            </a:r>
            <a:r>
              <a:rPr lang="ru-RU" sz="1400" dirty="0"/>
              <a:t> </a:t>
            </a:r>
            <a:r>
              <a:rPr lang="ru-RU" sz="1400" dirty="0" err="1"/>
              <a:t>російського</a:t>
            </a:r>
            <a:r>
              <a:rPr lang="ru-RU" sz="1400" dirty="0"/>
              <a:t> </a:t>
            </a:r>
            <a:r>
              <a:rPr lang="ru-RU" sz="1400" dirty="0" err="1"/>
              <a:t>наступу</a:t>
            </a:r>
            <a:endParaRPr lang="ru-RU" sz="1400" dirty="0"/>
          </a:p>
          <a:p>
            <a:r>
              <a:rPr lang="ru-RU" sz="1400" dirty="0" err="1"/>
              <a:t>Серпень</a:t>
            </a:r>
            <a:r>
              <a:rPr lang="ru-RU" sz="1400" dirty="0"/>
              <a:t> 1916 </a:t>
            </a:r>
            <a:r>
              <a:rPr lang="ru-RU" sz="1400" dirty="0" err="1" smtClean="0"/>
              <a:t>р.-Наказ</a:t>
            </a:r>
            <a:r>
              <a:rPr lang="ru-RU" sz="1400" dirty="0" smtClean="0"/>
              <a:t> </a:t>
            </a:r>
            <a:r>
              <a:rPr lang="ru-RU" sz="1400" dirty="0"/>
              <a:t>про </a:t>
            </a:r>
            <a:r>
              <a:rPr lang="ru-RU" sz="1400" dirty="0" err="1"/>
              <a:t>розформування</a:t>
            </a:r>
            <a:r>
              <a:rPr lang="ru-RU" sz="1400" dirty="0"/>
              <a:t> полку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створення</a:t>
            </a:r>
            <a:r>
              <a:rPr lang="ru-RU" sz="1400" dirty="0"/>
              <a:t> на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куренів</a:t>
            </a:r>
            <a:r>
              <a:rPr lang="ru-RU" sz="1400" dirty="0"/>
              <a:t> — </a:t>
            </a:r>
            <a:r>
              <a:rPr lang="ru-RU" sz="1400" dirty="0" err="1"/>
              <a:t>бойового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резервного</a:t>
            </a:r>
          </a:p>
          <a:p>
            <a:r>
              <a:rPr lang="ru-RU" sz="1400" dirty="0" err="1"/>
              <a:t>Вересень</a:t>
            </a:r>
            <a:r>
              <a:rPr lang="ru-RU" sz="1400" dirty="0"/>
              <a:t> 1916 </a:t>
            </a:r>
            <a:r>
              <a:rPr lang="ru-RU" sz="1400" dirty="0" err="1" smtClean="0"/>
              <a:t>р.-Розгром</a:t>
            </a:r>
            <a:r>
              <a:rPr lang="ru-RU" sz="1400" dirty="0" smtClean="0"/>
              <a:t> </a:t>
            </a:r>
            <a:r>
              <a:rPr lang="ru-RU" sz="1400" dirty="0"/>
              <a:t>УСС </a:t>
            </a:r>
            <a:r>
              <a:rPr lang="ru-RU" sz="1400" dirty="0" err="1"/>
              <a:t>під</a:t>
            </a:r>
            <a:r>
              <a:rPr lang="ru-RU" sz="1400" dirty="0"/>
              <a:t> Бережанами (г. </a:t>
            </a:r>
            <a:r>
              <a:rPr lang="ru-RU" sz="1400" dirty="0" err="1"/>
              <a:t>Лисоня</a:t>
            </a:r>
            <a:r>
              <a:rPr lang="ru-RU" sz="1400" dirty="0"/>
              <a:t>). </a:t>
            </a:r>
            <a:r>
              <a:rPr lang="ru-RU" sz="1400" dirty="0" err="1"/>
              <a:t>Із</a:t>
            </a:r>
            <a:r>
              <a:rPr lang="ru-RU" sz="1400" dirty="0"/>
              <a:t> полку </a:t>
            </a:r>
            <a:r>
              <a:rPr lang="ru-RU" sz="1400" dirty="0" err="1"/>
              <a:t>залишилося</a:t>
            </a:r>
            <a:r>
              <a:rPr lang="ru-RU" sz="1400" dirty="0"/>
              <a:t> 150 </a:t>
            </a:r>
            <a:r>
              <a:rPr lang="ru-RU" sz="1400" dirty="0" err="1"/>
              <a:t>осіб</a:t>
            </a:r>
            <a:endParaRPr lang="ru-RU" sz="1400" dirty="0"/>
          </a:p>
          <a:p>
            <a:r>
              <a:rPr lang="ru-RU" sz="1400" dirty="0" err="1"/>
              <a:t>Вересень</a:t>
            </a:r>
            <a:r>
              <a:rPr lang="ru-RU" sz="1400" dirty="0"/>
              <a:t> 1916 р. — </a:t>
            </a:r>
            <a:r>
              <a:rPr lang="ru-RU" sz="1400" dirty="0" err="1"/>
              <a:t>лютий</a:t>
            </a:r>
            <a:r>
              <a:rPr lang="ru-RU" sz="1400" dirty="0"/>
              <a:t> 1917 </a:t>
            </a:r>
            <a:r>
              <a:rPr lang="ru-RU" sz="1400" dirty="0" err="1" smtClean="0"/>
              <a:t>р.-Період</a:t>
            </a:r>
            <a:r>
              <a:rPr lang="ru-RU" sz="1400" dirty="0" smtClean="0"/>
              <a:t> </a:t>
            </a:r>
            <a:r>
              <a:rPr lang="ru-RU" sz="1400" dirty="0" err="1"/>
              <a:t>переформування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поповнення</a:t>
            </a:r>
            <a:r>
              <a:rPr lang="ru-RU" sz="1400" dirty="0"/>
              <a:t> </a:t>
            </a:r>
            <a:r>
              <a:rPr lang="ru-RU" sz="1400" dirty="0" err="1"/>
              <a:t>підрозділів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. </a:t>
            </a:r>
            <a:r>
              <a:rPr lang="ru-RU" sz="1400" dirty="0" err="1"/>
              <a:t>Культурно-освітня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на </a:t>
            </a:r>
            <a:r>
              <a:rPr lang="ru-RU" sz="1400" dirty="0" err="1"/>
              <a:t>Волині</a:t>
            </a:r>
            <a:endParaRPr lang="ru-RU" sz="1400" dirty="0"/>
          </a:p>
          <a:p>
            <a:r>
              <a:rPr lang="ru-RU" sz="1400" dirty="0" err="1"/>
              <a:t>Лютий</a:t>
            </a:r>
            <a:r>
              <a:rPr lang="ru-RU" sz="1400" dirty="0"/>
              <a:t> 1917 </a:t>
            </a:r>
            <a:r>
              <a:rPr lang="ru-RU" sz="1400" dirty="0" err="1" smtClean="0"/>
              <a:t>р.-Повернення</a:t>
            </a:r>
            <a:r>
              <a:rPr lang="ru-RU" sz="1400" dirty="0" smtClean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на фронт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командуванням</a:t>
            </a:r>
            <a:r>
              <a:rPr lang="ru-RU" sz="1400" dirty="0"/>
              <a:t> Ф. </a:t>
            </a:r>
            <a:r>
              <a:rPr lang="ru-RU" sz="1400" dirty="0" err="1"/>
              <a:t>Кікаля</a:t>
            </a:r>
            <a:endParaRPr lang="ru-RU" sz="1400" dirty="0"/>
          </a:p>
          <a:p>
            <a:r>
              <a:rPr lang="ru-RU" sz="1400" dirty="0"/>
              <a:t>Червень — </a:t>
            </a:r>
            <a:r>
              <a:rPr lang="ru-RU" sz="1400" dirty="0" err="1"/>
              <a:t>липень</a:t>
            </a:r>
            <a:r>
              <a:rPr lang="ru-RU" sz="1400" dirty="0"/>
              <a:t> 1917 </a:t>
            </a:r>
            <a:r>
              <a:rPr lang="ru-RU" sz="1400" dirty="0" err="1" smtClean="0"/>
              <a:t>р.-Бій</a:t>
            </a:r>
            <a:r>
              <a:rPr lang="ru-RU" sz="1400" dirty="0" smtClean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Конюхами</a:t>
            </a:r>
          </a:p>
          <a:p>
            <a:r>
              <a:rPr lang="ru-RU" sz="1400" dirty="0"/>
              <a:t>Липень 1917 </a:t>
            </a:r>
            <a:r>
              <a:rPr lang="ru-RU" sz="1400" dirty="0" err="1" smtClean="0"/>
              <a:t>р.-Похід</a:t>
            </a:r>
            <a:r>
              <a:rPr lang="ru-RU" sz="1400" dirty="0" smtClean="0"/>
              <a:t> </a:t>
            </a:r>
            <a:r>
              <a:rPr lang="ru-RU" sz="1400" dirty="0"/>
              <a:t>до р. Збруч</a:t>
            </a:r>
          </a:p>
          <a:p>
            <a:r>
              <a:rPr lang="ru-RU" sz="1400" dirty="0" err="1"/>
              <a:t>Січень</a:t>
            </a:r>
            <a:r>
              <a:rPr lang="ru-RU" sz="1400" dirty="0"/>
              <a:t> — листопад 1918 </a:t>
            </a:r>
            <a:r>
              <a:rPr lang="ru-RU" sz="1400" dirty="0" err="1" smtClean="0"/>
              <a:t>р.-Похід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Правобережжя</a:t>
            </a:r>
            <a:r>
              <a:rPr lang="ru-RU" sz="1400" dirty="0"/>
              <a:t>. </a:t>
            </a:r>
            <a:r>
              <a:rPr lang="ru-RU" sz="1400" dirty="0" err="1"/>
              <a:t>Бої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більшовиками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Херсоном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Олександрівськом</a:t>
            </a:r>
            <a:r>
              <a:rPr lang="ru-RU" sz="1400" dirty="0"/>
              <a:t>. Участь у </a:t>
            </a:r>
            <a:r>
              <a:rPr lang="ru-RU" sz="1400" dirty="0" err="1"/>
              <a:t>німецько-австрійській</a:t>
            </a:r>
            <a:r>
              <a:rPr lang="ru-RU" sz="1400" dirty="0"/>
              <a:t> </a:t>
            </a:r>
            <a:r>
              <a:rPr lang="ru-RU" sz="1400" dirty="0" err="1"/>
              <a:t>окупації</a:t>
            </a:r>
            <a:r>
              <a:rPr lang="ru-RU" sz="1400" dirty="0"/>
              <a:t>. </a:t>
            </a:r>
            <a:r>
              <a:rPr lang="ru-RU" sz="1400" dirty="0" err="1"/>
              <a:t>Повернення</a:t>
            </a:r>
            <a:r>
              <a:rPr lang="ru-RU" sz="1400" dirty="0"/>
              <a:t> на </a:t>
            </a:r>
            <a:r>
              <a:rPr lang="ru-RU" sz="1400" dirty="0" err="1"/>
              <a:t>Буковину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82037" y="90100"/>
            <a:ext cx="4179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Бойовий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шлях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Січових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Стрільців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(УСС)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2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88640"/>
            <a:ext cx="1905000" cy="30670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429000"/>
            <a:ext cx="6588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Січові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стрільці</a:t>
            </a:r>
            <a:r>
              <a:rPr lang="ru-RU" sz="1400" dirty="0" smtClean="0"/>
              <a:t>» </a:t>
            </a:r>
            <a:r>
              <a:rPr lang="ru-RU" sz="1400" dirty="0" err="1"/>
              <a:t>готувались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проводом Романа Дашкевича, </a:t>
            </a:r>
            <a:r>
              <a:rPr lang="ru-RU" sz="1400" dirty="0" err="1"/>
              <a:t>Миколи</a:t>
            </a:r>
            <a:r>
              <a:rPr lang="ru-RU" sz="1400" dirty="0"/>
              <a:t> </a:t>
            </a:r>
            <a:r>
              <a:rPr lang="ru-RU" sz="1400" dirty="0" err="1"/>
              <a:t>Никорука</a:t>
            </a:r>
            <a:r>
              <a:rPr lang="ru-RU" sz="1400" dirty="0"/>
              <a:t>, Степана </a:t>
            </a:r>
            <a:r>
              <a:rPr lang="ru-RU" sz="1400" dirty="0" err="1"/>
              <a:t>Фенюка</a:t>
            </a:r>
            <a:r>
              <a:rPr lang="ru-RU" sz="1400" dirty="0"/>
              <a:t>, </a:t>
            </a:r>
            <a:r>
              <a:rPr lang="ru-RU" sz="1400" dirty="0" err="1"/>
              <a:t>Юліана</a:t>
            </a:r>
            <a:r>
              <a:rPr lang="ru-RU" sz="1400" dirty="0"/>
              <a:t> </a:t>
            </a:r>
            <a:r>
              <a:rPr lang="ru-RU" sz="1400" dirty="0" err="1"/>
              <a:t>Чайківського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Олени </a:t>
            </a:r>
            <a:r>
              <a:rPr lang="ru-RU" sz="1400" dirty="0" err="1"/>
              <a:t>Степанівної</a:t>
            </a:r>
            <a:r>
              <a:rPr lang="ru-RU" sz="1400" dirty="0"/>
              <a:t>. У </a:t>
            </a:r>
            <a:r>
              <a:rPr lang="ru-RU" sz="1400" dirty="0" err="1"/>
              <a:t>Бориславі</a:t>
            </a:r>
            <a:r>
              <a:rPr lang="ru-RU" sz="1400" dirty="0"/>
              <a:t>, </a:t>
            </a:r>
            <a:r>
              <a:rPr lang="ru-RU" sz="1400" dirty="0" err="1"/>
              <a:t>Тустановичах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Ясениці</a:t>
            </a:r>
            <a:r>
              <a:rPr lang="ru-RU" sz="1400" dirty="0"/>
              <a:t> </a:t>
            </a:r>
            <a:r>
              <a:rPr lang="ru-RU" sz="1400" dirty="0" err="1"/>
              <a:t>Сільній</a:t>
            </a:r>
            <a:r>
              <a:rPr lang="ru-RU" sz="1400" dirty="0"/>
              <a:t> </a:t>
            </a:r>
            <a:r>
              <a:rPr lang="ru-RU" sz="1400" dirty="0" err="1"/>
              <a:t>працювали</a:t>
            </a:r>
            <a:r>
              <a:rPr lang="ru-RU" sz="1400" dirty="0"/>
              <a:t> Клим </a:t>
            </a:r>
            <a:r>
              <a:rPr lang="ru-RU" sz="1400" dirty="0" err="1"/>
              <a:t>Гутковський</a:t>
            </a:r>
            <a:r>
              <a:rPr lang="ru-RU" sz="1400" dirty="0"/>
              <a:t>, Лев </a:t>
            </a:r>
            <a:r>
              <a:rPr lang="ru-RU" sz="1400" dirty="0" err="1"/>
              <a:t>Лепкий</a:t>
            </a:r>
            <a:r>
              <a:rPr lang="ru-RU" sz="1400" dirty="0"/>
              <a:t>, </a:t>
            </a:r>
            <a:r>
              <a:rPr lang="ru-RU" sz="1400" dirty="0" err="1"/>
              <a:t>Григорій</a:t>
            </a:r>
            <a:r>
              <a:rPr lang="ru-RU" sz="1400" dirty="0"/>
              <a:t> </a:t>
            </a:r>
            <a:r>
              <a:rPr lang="ru-RU" sz="1400" dirty="0" err="1"/>
              <a:t>Коссак</a:t>
            </a:r>
            <a:r>
              <a:rPr lang="ru-RU" sz="1400" dirty="0"/>
              <a:t>, в </a:t>
            </a:r>
            <a:r>
              <a:rPr lang="ru-RU" sz="1400" dirty="0" err="1"/>
              <a:t>Сокалі</a:t>
            </a:r>
            <a:r>
              <a:rPr lang="ru-RU" sz="1400" dirty="0"/>
              <a:t> – Осип </a:t>
            </a:r>
            <a:r>
              <a:rPr lang="ru-RU" sz="1400" dirty="0" err="1"/>
              <a:t>Семенюк</a:t>
            </a:r>
            <a:r>
              <a:rPr lang="ru-RU" sz="1400" dirty="0"/>
              <a:t>. </a:t>
            </a:r>
            <a:r>
              <a:rPr lang="ru-RU" sz="1400" dirty="0" err="1"/>
              <a:t>Крім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, </a:t>
            </a:r>
            <a:r>
              <a:rPr lang="ru-RU" sz="1400" dirty="0" err="1"/>
              <a:t>існував</a:t>
            </a:r>
            <a:r>
              <a:rPr lang="ru-RU" sz="1400" dirty="0"/>
              <a:t> “</a:t>
            </a:r>
            <a:r>
              <a:rPr lang="ru-RU" sz="1400" dirty="0" err="1"/>
              <a:t>Мазепинський</a:t>
            </a:r>
            <a:r>
              <a:rPr lang="ru-RU" sz="1400" dirty="0"/>
              <a:t> курс </a:t>
            </a:r>
            <a:r>
              <a:rPr lang="ru-RU" sz="1400" dirty="0" err="1"/>
              <a:t>мілітарний</a:t>
            </a:r>
            <a:r>
              <a:rPr lang="ru-RU" sz="1400" dirty="0"/>
              <a:t>”, в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навчались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30, а </a:t>
            </a:r>
            <a:r>
              <a:rPr lang="ru-RU" sz="1400" dirty="0" err="1"/>
              <a:t>пізніше</a:t>
            </a:r>
            <a:r>
              <a:rPr lang="ru-RU" sz="1400" dirty="0"/>
              <a:t> 80 </a:t>
            </a:r>
            <a:r>
              <a:rPr lang="ru-RU" sz="1400" dirty="0" err="1"/>
              <a:t>чоловік</a:t>
            </a:r>
            <a:r>
              <a:rPr lang="ru-RU" sz="1400" dirty="0"/>
              <a:t>. Перший </a:t>
            </a:r>
            <a:r>
              <a:rPr lang="ru-RU" sz="1400" dirty="0" err="1"/>
              <a:t>випуск</a:t>
            </a:r>
            <a:r>
              <a:rPr lang="ru-RU" sz="1400" dirty="0"/>
              <a:t> (20 </a:t>
            </a:r>
            <a:r>
              <a:rPr lang="ru-RU" sz="1400" dirty="0" err="1"/>
              <a:t>чоловік</a:t>
            </a:r>
            <a:r>
              <a:rPr lang="ru-RU" sz="1400" dirty="0"/>
              <a:t>) курсу </a:t>
            </a:r>
            <a:r>
              <a:rPr lang="ru-RU" sz="1400" dirty="0" err="1"/>
              <a:t>відбувся</a:t>
            </a:r>
            <a:r>
              <a:rPr lang="ru-RU" sz="1400" dirty="0"/>
              <a:t> в </a:t>
            </a:r>
            <a:r>
              <a:rPr lang="ru-RU" sz="1400" dirty="0" err="1"/>
              <a:t>травні</a:t>
            </a:r>
            <a:r>
              <a:rPr lang="ru-RU" sz="1400" dirty="0"/>
              <a:t> 1914 р.</a:t>
            </a:r>
            <a:br>
              <a:rPr lang="ru-RU" sz="1400" dirty="0"/>
            </a:br>
            <a:r>
              <a:rPr lang="ru-RU" sz="1400" dirty="0" err="1"/>
              <a:t>Обидва</a:t>
            </a:r>
            <a:r>
              <a:rPr lang="ru-RU" sz="1400" dirty="0"/>
              <a:t> </a:t>
            </a:r>
            <a:r>
              <a:rPr lang="ru-RU" sz="1400" dirty="0" err="1"/>
              <a:t>військові</a:t>
            </a:r>
            <a:r>
              <a:rPr lang="ru-RU" sz="1400" dirty="0"/>
              <a:t> </a:t>
            </a:r>
            <a:r>
              <a:rPr lang="ru-RU" sz="1400" dirty="0" err="1"/>
              <a:t>товариства</a:t>
            </a:r>
            <a:r>
              <a:rPr lang="ru-RU" sz="1400" dirty="0"/>
              <a:t> “</a:t>
            </a:r>
            <a:r>
              <a:rPr lang="ru-RU" sz="1400" dirty="0" err="1"/>
              <a:t>Січових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” </a:t>
            </a:r>
            <a:r>
              <a:rPr lang="ru-RU" sz="1400" dirty="0" err="1"/>
              <a:t>об’єднались</a:t>
            </a:r>
            <a:r>
              <a:rPr lang="ru-RU" sz="1400" dirty="0"/>
              <a:t> в </a:t>
            </a:r>
            <a:r>
              <a:rPr lang="ru-RU" sz="1400" dirty="0" err="1"/>
              <a:t>одне</a:t>
            </a:r>
            <a:r>
              <a:rPr lang="ru-RU" sz="1400" dirty="0"/>
              <a:t> у </a:t>
            </a:r>
            <a:r>
              <a:rPr lang="ru-RU" sz="1400" dirty="0" err="1"/>
              <a:t>березні</a:t>
            </a:r>
            <a:r>
              <a:rPr lang="ru-RU" sz="1400" dirty="0"/>
              <a:t> 1914 року, яке </a:t>
            </a:r>
            <a:r>
              <a:rPr lang="ru-RU" sz="1400" dirty="0" err="1"/>
              <a:t>очолив</a:t>
            </a:r>
            <a:r>
              <a:rPr lang="ru-RU" sz="1400" dirty="0"/>
              <a:t> </a:t>
            </a:r>
            <a:r>
              <a:rPr lang="ru-RU" sz="1400" dirty="0" err="1"/>
              <a:t>комітет</a:t>
            </a:r>
            <a:r>
              <a:rPr lang="ru-RU" sz="1400" dirty="0"/>
              <a:t> у </a:t>
            </a:r>
            <a:r>
              <a:rPr lang="ru-RU" sz="1400" dirty="0" err="1"/>
              <a:t>складі</a:t>
            </a:r>
            <a:r>
              <a:rPr lang="ru-RU" sz="1400" dirty="0"/>
              <a:t> </a:t>
            </a:r>
            <a:r>
              <a:rPr lang="ru-RU" sz="1400" dirty="0" err="1"/>
              <a:t>В.Старосольського</a:t>
            </a:r>
            <a:r>
              <a:rPr lang="ru-RU" sz="1400" dirty="0"/>
              <a:t>, </a:t>
            </a:r>
            <a:r>
              <a:rPr lang="ru-RU" sz="1400" dirty="0" err="1"/>
              <a:t>І.Чмоли</a:t>
            </a:r>
            <a:r>
              <a:rPr lang="ru-RU" sz="1400" dirty="0"/>
              <a:t>, </a:t>
            </a:r>
            <a:r>
              <a:rPr lang="ru-RU" sz="1400" dirty="0" err="1"/>
              <a:t>М.Гаврилка</a:t>
            </a:r>
            <a:r>
              <a:rPr lang="ru-RU" sz="1400" dirty="0"/>
              <a:t>, </a:t>
            </a:r>
            <a:r>
              <a:rPr lang="ru-RU" sz="1400" dirty="0" err="1"/>
              <a:t>О.Степанівної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В “</a:t>
            </a:r>
            <a:r>
              <a:rPr lang="ru-RU" sz="1400" dirty="0" err="1"/>
              <a:t>Стрілецьких</a:t>
            </a:r>
            <a:r>
              <a:rPr lang="ru-RU" sz="1400" dirty="0"/>
              <a:t> куренях” </a:t>
            </a:r>
            <a:r>
              <a:rPr lang="ru-RU" sz="1400" dirty="0" err="1"/>
              <a:t>військової</a:t>
            </a:r>
            <a:r>
              <a:rPr lang="ru-RU" sz="1400" dirty="0"/>
              <a:t> </a:t>
            </a:r>
            <a:r>
              <a:rPr lang="ru-RU" sz="1400" dirty="0" err="1"/>
              <a:t>справи</a:t>
            </a:r>
            <a:r>
              <a:rPr lang="ru-RU" sz="1400" dirty="0"/>
              <a:t> </a:t>
            </a:r>
            <a:r>
              <a:rPr lang="ru-RU" sz="1400" dirty="0" err="1"/>
              <a:t>навчали</a:t>
            </a:r>
            <a:r>
              <a:rPr lang="ru-RU" sz="1400" dirty="0"/>
              <a:t> Степан Шухевич, Семен </a:t>
            </a:r>
            <a:r>
              <a:rPr lang="ru-RU" sz="1400" dirty="0" err="1"/>
              <a:t>Горук</a:t>
            </a:r>
            <a:r>
              <a:rPr lang="ru-RU" sz="1400" dirty="0"/>
              <a:t>, </a:t>
            </a:r>
            <a:r>
              <a:rPr lang="ru-RU" sz="1400" dirty="0" err="1"/>
              <a:t>Іван</a:t>
            </a:r>
            <a:r>
              <a:rPr lang="ru-RU" sz="1400" dirty="0"/>
              <a:t> </a:t>
            </a:r>
            <a:r>
              <a:rPr lang="ru-RU" sz="1400" dirty="0" err="1"/>
              <a:t>Бачинський</a:t>
            </a:r>
            <a:r>
              <a:rPr lang="ru-RU" sz="1400" dirty="0"/>
              <a:t> (у </a:t>
            </a:r>
            <a:r>
              <a:rPr lang="ru-RU" sz="1400" dirty="0" err="1"/>
              <a:t>Львові</a:t>
            </a:r>
            <a:r>
              <a:rPr lang="ru-RU" sz="1400" dirty="0"/>
              <a:t>), </a:t>
            </a:r>
            <a:r>
              <a:rPr lang="ru-RU" sz="1400" dirty="0" err="1"/>
              <a:t>Володимир</a:t>
            </a:r>
            <a:r>
              <a:rPr lang="ru-RU" sz="1400" dirty="0"/>
              <a:t> </a:t>
            </a:r>
            <a:r>
              <a:rPr lang="ru-RU" sz="1400" dirty="0" err="1"/>
              <a:t>Сроковський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Ілько</a:t>
            </a:r>
            <a:r>
              <a:rPr lang="ru-RU" sz="1400" dirty="0"/>
              <a:t> </a:t>
            </a:r>
            <a:r>
              <a:rPr lang="ru-RU" sz="1400" dirty="0" err="1"/>
              <a:t>Цьокан</a:t>
            </a:r>
            <a:r>
              <a:rPr lang="ru-RU" sz="1400" dirty="0"/>
              <a:t> (на </a:t>
            </a:r>
            <a:r>
              <a:rPr lang="ru-RU" sz="1400" dirty="0" err="1"/>
              <a:t>Золочівщині</a:t>
            </a:r>
            <a:r>
              <a:rPr lang="ru-RU" sz="1400" dirty="0"/>
              <a:t>), </a:t>
            </a:r>
            <a:r>
              <a:rPr lang="ru-RU" sz="1400" dirty="0" err="1"/>
              <a:t>Іван</a:t>
            </a:r>
            <a:r>
              <a:rPr lang="ru-RU" sz="1400" dirty="0"/>
              <a:t> </a:t>
            </a:r>
            <a:r>
              <a:rPr lang="ru-RU" sz="1400" dirty="0" err="1"/>
              <a:t>Іванець</a:t>
            </a:r>
            <a:r>
              <a:rPr lang="ru-RU" sz="1400" dirty="0"/>
              <a:t> (в </a:t>
            </a:r>
            <a:r>
              <a:rPr lang="ru-RU" sz="1400" dirty="0" err="1"/>
              <a:t>с.Раменові</a:t>
            </a:r>
            <a:r>
              <a:rPr lang="ru-RU" sz="1400" dirty="0"/>
              <a:t>).</a:t>
            </a:r>
            <a:br>
              <a:rPr lang="ru-RU" sz="1400" dirty="0"/>
            </a:br>
            <a:r>
              <a:rPr lang="ru-RU" sz="1400" dirty="0" err="1"/>
              <a:t>Перші</a:t>
            </a:r>
            <a:r>
              <a:rPr lang="ru-RU" sz="1400" dirty="0"/>
              <a:t>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польові</a:t>
            </a:r>
            <a:r>
              <a:rPr lang="ru-RU" sz="1400" dirty="0"/>
              <a:t> </a:t>
            </a:r>
            <a:r>
              <a:rPr lang="ru-RU" sz="1400" dirty="0" err="1"/>
              <a:t>військові</a:t>
            </a:r>
            <a:r>
              <a:rPr lang="ru-RU" sz="1400" dirty="0"/>
              <a:t> </a:t>
            </a:r>
            <a:r>
              <a:rPr lang="ru-RU" sz="1400" dirty="0" err="1"/>
              <a:t>вправи</a:t>
            </a:r>
            <a:r>
              <a:rPr lang="ru-RU" sz="1400" dirty="0"/>
              <a:t> </a:t>
            </a:r>
            <a:r>
              <a:rPr lang="ru-RU" sz="1400" dirty="0" err="1"/>
              <a:t>січових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</a:t>
            </a:r>
            <a:r>
              <a:rPr lang="ru-RU" sz="1400" dirty="0" err="1"/>
              <a:t>відбулися</a:t>
            </a:r>
            <a:r>
              <a:rPr lang="ru-RU" sz="1400" dirty="0"/>
              <a:t> 28 </a:t>
            </a:r>
            <a:r>
              <a:rPr lang="ru-RU" sz="1400" dirty="0" err="1"/>
              <a:t>грудня</a:t>
            </a:r>
            <a:r>
              <a:rPr lang="ru-RU" sz="1400" dirty="0"/>
              <a:t> 1913 року в </a:t>
            </a:r>
            <a:r>
              <a:rPr lang="ru-RU" sz="1400" dirty="0" err="1"/>
              <a:t>м.Сокалі</a:t>
            </a:r>
            <a:r>
              <a:rPr lang="ru-RU" sz="1400" dirty="0" smtClean="0"/>
              <a:t>. </a:t>
            </a:r>
            <a:r>
              <a:rPr lang="ru-RU" sz="1400" dirty="0" err="1" smtClean="0"/>
              <a:t>Здебільшого</a:t>
            </a:r>
            <a:r>
              <a:rPr lang="ru-RU" sz="1400" dirty="0" smtClean="0"/>
              <a:t> у </a:t>
            </a:r>
            <a:r>
              <a:rPr lang="ru-RU" sz="1400" dirty="0" err="1" smtClean="0"/>
              <a:t>Січові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стрільці</a:t>
            </a:r>
            <a:r>
              <a:rPr lang="ru-RU" sz="1400" dirty="0" smtClean="0"/>
              <a:t> вступали </a:t>
            </a:r>
            <a:r>
              <a:rPr lang="ru-RU" sz="1400" dirty="0" err="1"/>
              <a:t>м</a:t>
            </a:r>
            <a:r>
              <a:rPr lang="ru-RU" sz="1400" dirty="0" err="1" smtClean="0"/>
              <a:t>олоді</a:t>
            </a:r>
            <a:r>
              <a:rPr lang="ru-RU" sz="1400" dirty="0" smtClean="0"/>
              <a:t> члени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: «</a:t>
            </a:r>
            <a:r>
              <a:rPr lang="ru-RU" sz="1400" dirty="0" err="1" smtClean="0"/>
              <a:t>Сокіл</a:t>
            </a:r>
            <a:r>
              <a:rPr lang="ru-RU" sz="1400" dirty="0" smtClean="0"/>
              <a:t>», «</a:t>
            </a:r>
            <a:r>
              <a:rPr lang="ru-RU" sz="1400" dirty="0" err="1" smtClean="0"/>
              <a:t>Січ</a:t>
            </a:r>
            <a:r>
              <a:rPr lang="ru-RU" sz="1400" dirty="0" smtClean="0"/>
              <a:t>», «Пласт».</a:t>
            </a:r>
            <a:endParaRPr lang="ru-RU" sz="1400" dirty="0"/>
          </a:p>
        </p:txBody>
      </p:sp>
      <p:pic>
        <p:nvPicPr>
          <p:cNvPr id="5" name="Рисунок 4" descr="19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645024"/>
            <a:ext cx="2016224" cy="273630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240360" cy="2571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64704"/>
            <a:ext cx="3778746" cy="2304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2514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err="1" smtClean="0"/>
              <a:t>C</a:t>
            </a:r>
            <a:r>
              <a:rPr lang="ru-RU" dirty="0" err="1" smtClean="0"/>
              <a:t>правжнє</a:t>
            </a:r>
            <a:r>
              <a:rPr lang="ru-RU" dirty="0" smtClean="0"/>
              <a:t> </a:t>
            </a:r>
            <a:r>
              <a:rPr lang="ru-RU" dirty="0" err="1" smtClean="0"/>
              <a:t>бойове</a:t>
            </a:r>
            <a:r>
              <a:rPr lang="ru-RU" dirty="0" smtClean="0"/>
              <a:t> </a:t>
            </a:r>
            <a:r>
              <a:rPr lang="ru-RU" dirty="0" err="1" smtClean="0"/>
              <a:t>хрещення</a:t>
            </a:r>
            <a:r>
              <a:rPr lang="ru-RU" dirty="0" smtClean="0"/>
              <a:t> УСС </a:t>
            </a:r>
            <a:r>
              <a:rPr lang="ru-RU" dirty="0" err="1" smtClean="0"/>
              <a:t>пройшли</a:t>
            </a:r>
            <a:r>
              <a:rPr lang="ru-RU" dirty="0" smtClean="0"/>
              <a:t> у </a:t>
            </a:r>
            <a:r>
              <a:rPr lang="ru-RU" dirty="0" err="1" smtClean="0"/>
              <a:t>квітні</a:t>
            </a:r>
            <a:r>
              <a:rPr lang="ru-RU" dirty="0" smtClean="0"/>
              <a:t> - на початку </a:t>
            </a:r>
            <a:r>
              <a:rPr lang="ru-RU" dirty="0" err="1" smtClean="0"/>
              <a:t>травня</a:t>
            </a:r>
            <a:r>
              <a:rPr lang="ru-RU" dirty="0" smtClean="0"/>
              <a:t> 1915 р. у боях за гору </a:t>
            </a:r>
            <a:r>
              <a:rPr lang="ru-RU" b="1" dirty="0" err="1" smtClean="0"/>
              <a:t>Маківка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Славська</a:t>
            </a:r>
            <a:r>
              <a:rPr lang="ru-RU" dirty="0" smtClean="0"/>
              <a:t>, коли </a:t>
            </a:r>
            <a:r>
              <a:rPr lang="ru-RU" dirty="0" err="1" smtClean="0"/>
              <a:t>російське</a:t>
            </a:r>
            <a:r>
              <a:rPr lang="ru-RU" dirty="0" smtClean="0"/>
              <a:t> </a:t>
            </a:r>
            <a:r>
              <a:rPr lang="ru-RU" dirty="0" err="1" smtClean="0"/>
              <a:t>командування</a:t>
            </a:r>
            <a:r>
              <a:rPr lang="ru-RU" dirty="0" smtClean="0"/>
              <a:t> кинуло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стрільців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полків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артилерію</a:t>
            </a:r>
            <a:r>
              <a:rPr lang="ru-RU" dirty="0" smtClean="0"/>
              <a:t>. Контроль над горою </a:t>
            </a:r>
            <a:r>
              <a:rPr lang="ru-RU" dirty="0" err="1" smtClean="0"/>
              <a:t>забезпечував</a:t>
            </a:r>
            <a:r>
              <a:rPr lang="ru-RU" dirty="0" smtClean="0"/>
              <a:t> </a:t>
            </a:r>
            <a:r>
              <a:rPr lang="ru-RU" dirty="0" err="1" smtClean="0"/>
              <a:t>росіянам</a:t>
            </a:r>
            <a:r>
              <a:rPr lang="ru-RU" dirty="0" smtClean="0"/>
              <a:t> дальше </a:t>
            </a:r>
            <a:r>
              <a:rPr lang="ru-RU" dirty="0" err="1" smtClean="0"/>
              <a:t>просування</a:t>
            </a:r>
            <a:r>
              <a:rPr lang="ru-RU" dirty="0" smtClean="0"/>
              <a:t> на </a:t>
            </a:r>
            <a:r>
              <a:rPr lang="ru-RU" dirty="0" err="1" smtClean="0"/>
              <a:t>Захід</a:t>
            </a:r>
            <a:r>
              <a:rPr lang="ru-RU" dirty="0" smtClean="0"/>
              <a:t>, тому </a:t>
            </a:r>
            <a:r>
              <a:rPr lang="ru-RU" dirty="0" err="1" smtClean="0"/>
              <a:t>боротьба</a:t>
            </a:r>
            <a:r>
              <a:rPr lang="ru-RU" dirty="0" smtClean="0"/>
              <a:t> за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особливо </a:t>
            </a:r>
            <a:r>
              <a:rPr lang="ru-RU" dirty="0" err="1" smtClean="0"/>
              <a:t>жорстокою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кровопролитною</a:t>
            </a:r>
            <a:r>
              <a:rPr lang="uk-UA" dirty="0" smtClean="0"/>
              <a:t>. </a:t>
            </a:r>
            <a:r>
              <a:rPr lang="ru-RU" dirty="0" err="1" smtClean="0"/>
              <a:t>Врешті-решт</a:t>
            </a:r>
            <a:r>
              <a:rPr lang="ru-RU" dirty="0" smtClean="0"/>
              <a:t>, </a:t>
            </a:r>
            <a:r>
              <a:rPr lang="ru-RU" dirty="0" err="1" smtClean="0"/>
              <a:t>ціною</a:t>
            </a:r>
            <a:r>
              <a:rPr lang="ru-RU" dirty="0" smtClean="0"/>
              <a:t> великих жертв </a:t>
            </a:r>
            <a:r>
              <a:rPr lang="ru-RU" dirty="0" err="1" smtClean="0"/>
              <a:t>російським</a:t>
            </a:r>
            <a:r>
              <a:rPr lang="ru-RU" dirty="0" smtClean="0"/>
              <a:t> солдатам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закріпитися</a:t>
            </a:r>
            <a:r>
              <a:rPr lang="ru-RU" dirty="0" smtClean="0"/>
              <a:t> на </a:t>
            </a:r>
            <a:r>
              <a:rPr lang="ru-RU" dirty="0" err="1" smtClean="0"/>
              <a:t>Маківці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відступ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399097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patr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0"/>
            <a:ext cx="49149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16" y="5013176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УСС брали участь у </a:t>
            </a:r>
            <a:r>
              <a:rPr lang="ru-RU" sz="1600" dirty="0" err="1" smtClean="0"/>
              <a:t>наступальних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операціях</a:t>
            </a:r>
            <a:r>
              <a:rPr lang="ru-RU" sz="1600" dirty="0" smtClean="0"/>
              <a:t> 1915 р. У </a:t>
            </a:r>
            <a:r>
              <a:rPr lang="ru-RU" sz="1600" dirty="0" err="1" smtClean="0"/>
              <a:t>червні</a:t>
            </a:r>
            <a:r>
              <a:rPr lang="ru-RU" sz="1600" dirty="0" smtClean="0"/>
              <a:t> вони першими </a:t>
            </a:r>
            <a:r>
              <a:rPr lang="ru-RU" sz="1600" dirty="0" err="1" smtClean="0"/>
              <a:t>ввійшли</a:t>
            </a:r>
            <a:r>
              <a:rPr lang="ru-RU" sz="1600" dirty="0" smtClean="0"/>
              <a:t> у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Галич, </a:t>
            </a:r>
            <a:r>
              <a:rPr lang="ru-RU" sz="1600" dirty="0" err="1" smtClean="0"/>
              <a:t>піднявши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містом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жовто-синій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прапор. Славною, а разом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трагічною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віхою</a:t>
            </a:r>
            <a:r>
              <a:rPr lang="ru-RU" sz="1600" dirty="0" smtClean="0"/>
              <a:t> на </a:t>
            </a:r>
            <a:r>
              <a:rPr lang="ru-RU" sz="1600" dirty="0" err="1" smtClean="0"/>
              <a:t>бойовому</a:t>
            </a:r>
            <a:r>
              <a:rPr lang="ru-RU" sz="1600" dirty="0" smtClean="0"/>
              <a:t> шляху УСС стали </a:t>
            </a:r>
            <a:r>
              <a:rPr lang="ru-RU" sz="1600" dirty="0" err="1" smtClean="0"/>
              <a:t>виснажливі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бої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горі</a:t>
            </a:r>
            <a:r>
              <a:rPr lang="ru-RU" sz="1600" dirty="0" smtClean="0"/>
              <a:t> </a:t>
            </a:r>
            <a:r>
              <a:rPr lang="ru-RU" sz="1600" dirty="0" err="1" smtClean="0"/>
              <a:t>Лисоня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поблизу</a:t>
            </a:r>
            <a:r>
              <a:rPr lang="ru-RU" sz="1600" dirty="0" smtClean="0"/>
              <a:t> Тернополя,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«</a:t>
            </a:r>
            <a:r>
              <a:rPr lang="ru-RU" sz="1600" dirty="0" err="1" smtClean="0"/>
              <a:t>усуси</a:t>
            </a:r>
            <a:r>
              <a:rPr lang="ru-RU" sz="1600" dirty="0" smtClean="0"/>
              <a:t>» вели у </a:t>
            </a:r>
            <a:r>
              <a:rPr lang="ru-RU" sz="1600" dirty="0" err="1" smtClean="0"/>
              <a:t>серпні-вересні</a:t>
            </a:r>
            <a:r>
              <a:rPr lang="ru-RU" sz="1600" dirty="0" smtClean="0"/>
              <a:t> 1916 р. </a:t>
            </a:r>
            <a:r>
              <a:rPr lang="ru-RU" sz="1600" dirty="0" err="1" smtClean="0"/>
              <a:t>Січові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стрільці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потрапили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оточення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вдалося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невеликій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tuxolka_skol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224458" cy="3306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56128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324036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65370" y="6604084"/>
            <a:ext cx="3786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01317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березня</a:t>
            </a:r>
            <a:r>
              <a:rPr lang="ru-RU" dirty="0" smtClean="0"/>
              <a:t> 1915 р. командиром УСС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отаман</a:t>
            </a:r>
            <a:r>
              <a:rPr lang="ru-RU" dirty="0" smtClean="0"/>
              <a:t> </a:t>
            </a:r>
            <a:r>
              <a:rPr lang="ru-RU" b="1" dirty="0" smtClean="0"/>
              <a:t>Михайло </a:t>
            </a:r>
            <a:r>
              <a:rPr lang="ru-RU" b="1" dirty="0" err="1" smtClean="0"/>
              <a:t>Галущинський</a:t>
            </a:r>
            <a:endParaRPr lang="ru-RU" b="1" dirty="0"/>
          </a:p>
        </p:txBody>
      </p:sp>
      <p:pic>
        <p:nvPicPr>
          <p:cNvPr id="5" name="Рисунок 4" descr="200px-Galyshchyns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024336" cy="4581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35896" y="4765119"/>
            <a:ext cx="55081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Австрійське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командування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неодноразово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героїзм</a:t>
            </a:r>
            <a:r>
              <a:rPr lang="ru-RU" sz="1600" dirty="0" smtClean="0"/>
              <a:t> УСС, </a:t>
            </a:r>
            <a:r>
              <a:rPr lang="ru-RU" sz="1600" dirty="0" err="1" smtClean="0"/>
              <a:t>їхні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моральні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називало</a:t>
            </a:r>
            <a:r>
              <a:rPr lang="ru-RU" sz="1600" dirty="0" smtClean="0"/>
              <a:t> полк УСС «</a:t>
            </a:r>
            <a:r>
              <a:rPr lang="ru-RU" sz="1600" dirty="0" err="1" smtClean="0"/>
              <a:t>найкращим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підрозділом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австро-угорської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армії</a:t>
            </a:r>
            <a:r>
              <a:rPr lang="ru-RU" sz="1600" dirty="0" smtClean="0"/>
              <a:t>. В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 </a:t>
            </a:r>
            <a:r>
              <a:rPr lang="ru-RU" sz="1600" dirty="0" err="1" smtClean="0"/>
              <a:t>січових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стрільців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патріотизм</a:t>
            </a:r>
            <a:r>
              <a:rPr lang="ru-RU" sz="1600" dirty="0" smtClean="0"/>
              <a:t>, </a:t>
            </a:r>
            <a:r>
              <a:rPr lang="ru-RU" sz="1600" dirty="0" err="1" smtClean="0"/>
              <a:t>їхнє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переконання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війні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віддають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проливають</a:t>
            </a:r>
            <a:r>
              <a:rPr lang="ru-RU" sz="1600" dirty="0" smtClean="0"/>
              <a:t> кров за </a:t>
            </a:r>
            <a:r>
              <a:rPr lang="ru-RU" sz="1600" dirty="0" err="1" smtClean="0"/>
              <a:t>світлу</a:t>
            </a:r>
            <a:r>
              <a:rPr lang="ru-RU" sz="1600" dirty="0" smtClean="0"/>
              <a:t> мету: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незалежної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щасливе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народу.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karlgarburg-300x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4661570" cy="2592288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BRA_Victory_medal_(revers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933465"/>
            <a:ext cx="1584176" cy="1647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  <p:pic>
        <p:nvPicPr>
          <p:cNvPr id="12" name="Рисунок 11" descr="rubase_1_842835689_10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924944"/>
            <a:ext cx="1720050" cy="1872208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15719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січові</a:t>
            </a:r>
            <a:r>
              <a:rPr lang="ru-RU" dirty="0" smtClean="0"/>
              <a:t> </a:t>
            </a:r>
            <a:r>
              <a:rPr lang="ru-RU" dirty="0" err="1" smtClean="0"/>
              <a:t>стрільці</a:t>
            </a:r>
            <a:r>
              <a:rPr lang="ru-RU" dirty="0" smtClean="0"/>
              <a:t> в </a:t>
            </a:r>
            <a:r>
              <a:rPr lang="ru-RU" dirty="0" err="1" smtClean="0"/>
              <a:t>жорстоких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знаходили</a:t>
            </a:r>
            <a:r>
              <a:rPr lang="ru-RU" dirty="0" smtClean="0"/>
              <a:t> час для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ним </a:t>
            </a:r>
            <a:r>
              <a:rPr lang="ru-RU" dirty="0" err="1" smtClean="0"/>
              <a:t>опікувалися</a:t>
            </a:r>
            <a:r>
              <a:rPr lang="ru-RU" dirty="0" smtClean="0"/>
              <a:t> «</a:t>
            </a:r>
            <a:r>
              <a:rPr lang="ru-RU" dirty="0" err="1" smtClean="0"/>
              <a:t>усуси</a:t>
            </a:r>
            <a:r>
              <a:rPr lang="ru-RU" dirty="0" smtClean="0"/>
              <a:t>».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травня</a:t>
            </a:r>
            <a:r>
              <a:rPr lang="ru-RU" dirty="0" smtClean="0"/>
              <a:t> 1916 р. </a:t>
            </a:r>
            <a:r>
              <a:rPr lang="ru-RU" dirty="0" err="1" smtClean="0"/>
              <a:t>делегація</a:t>
            </a:r>
            <a:r>
              <a:rPr lang="ru-RU" dirty="0" smtClean="0"/>
              <a:t> УСС прямо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окопів</a:t>
            </a:r>
            <a:r>
              <a:rPr lang="ru-RU" dirty="0" smtClean="0"/>
              <a:t> </a:t>
            </a:r>
            <a:r>
              <a:rPr lang="ru-RU" dirty="0" err="1" smtClean="0"/>
              <a:t>виїхала</a:t>
            </a:r>
            <a:r>
              <a:rPr lang="ru-RU" dirty="0" smtClean="0"/>
              <a:t> до Львова на похорон Франка</a:t>
            </a:r>
            <a:endParaRPr lang="ru-RU" dirty="0"/>
          </a:p>
        </p:txBody>
      </p:sp>
      <p:pic>
        <p:nvPicPr>
          <p:cNvPr id="6" name="Рисунок 5" descr="04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384376" cy="3146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300px-ПресоваКвати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8125" y="404664"/>
            <a:ext cx="4406461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3968" y="3356992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5F5F5F"/>
                </a:solidFill>
              </a:rPr>
              <a:t>Гурток</a:t>
            </a:r>
            <a:r>
              <a:rPr lang="ru-RU" dirty="0" smtClean="0">
                <a:solidFill>
                  <a:srgbClr val="5F5F5F"/>
                </a:solidFill>
              </a:rPr>
              <a:t> </a:t>
            </a:r>
            <a:r>
              <a:rPr lang="ru-RU" dirty="0" err="1" smtClean="0">
                <a:solidFill>
                  <a:srgbClr val="5F5F5F"/>
                </a:solidFill>
              </a:rPr>
              <a:t>Пресової</a:t>
            </a:r>
            <a:r>
              <a:rPr lang="ru-RU" dirty="0" smtClean="0">
                <a:solidFill>
                  <a:srgbClr val="5F5F5F"/>
                </a:solidFill>
              </a:rPr>
              <a:t> </a:t>
            </a:r>
            <a:r>
              <a:rPr lang="ru-RU" dirty="0" err="1" smtClean="0">
                <a:solidFill>
                  <a:srgbClr val="5F5F5F"/>
                </a:solidFill>
              </a:rPr>
              <a:t>Кватири</a:t>
            </a:r>
            <a:r>
              <a:rPr lang="ru-RU" dirty="0" smtClean="0">
                <a:solidFill>
                  <a:srgbClr val="5F5F5F"/>
                </a:solidFill>
              </a:rPr>
              <a:t> у полку УСС, </a:t>
            </a:r>
            <a:r>
              <a:rPr lang="ru-RU" dirty="0" err="1" smtClean="0">
                <a:solidFill>
                  <a:srgbClr val="5F5F5F"/>
                </a:solidFill>
              </a:rPr>
              <a:t>липень</a:t>
            </a:r>
            <a:r>
              <a:rPr lang="ru-RU" dirty="0" smtClean="0">
                <a:solidFill>
                  <a:srgbClr val="5F5F5F"/>
                </a:solidFill>
              </a:rPr>
              <a:t> 1916 р. </a:t>
            </a:r>
            <a:r>
              <a:rPr lang="ru-RU" dirty="0" err="1" smtClean="0">
                <a:solidFill>
                  <a:srgbClr val="5F5F5F"/>
                </a:solidFill>
              </a:rPr>
              <a:t>Зліва</a:t>
            </a:r>
            <a:r>
              <a:rPr lang="ru-RU" dirty="0" smtClean="0">
                <a:solidFill>
                  <a:srgbClr val="5F5F5F"/>
                </a:solidFill>
              </a:rPr>
              <a:t> направо: Р. </a:t>
            </a:r>
            <a:r>
              <a:rPr lang="ru-RU" dirty="0" err="1" smtClean="0">
                <a:solidFill>
                  <a:srgbClr val="5F5F5F"/>
                </a:solidFill>
              </a:rPr>
              <a:t>Купчинський</a:t>
            </a:r>
            <a:r>
              <a:rPr lang="ru-RU" dirty="0" smtClean="0">
                <a:solidFill>
                  <a:srgbClr val="5F5F5F"/>
                </a:solidFill>
              </a:rPr>
              <a:t>, </a:t>
            </a:r>
            <a:r>
              <a:rPr lang="ru-RU" dirty="0" err="1" smtClean="0">
                <a:solidFill>
                  <a:srgbClr val="5F5F5F"/>
                </a:solidFill>
              </a:rPr>
              <a:t>І.Іванець</a:t>
            </a:r>
            <a:r>
              <a:rPr lang="ru-RU" dirty="0" smtClean="0">
                <a:solidFill>
                  <a:srgbClr val="5F5F5F"/>
                </a:solidFill>
              </a:rPr>
              <a:t>, В. </a:t>
            </a:r>
            <a:r>
              <a:rPr lang="ru-RU" dirty="0" err="1" smtClean="0">
                <a:solidFill>
                  <a:srgbClr val="5F5F5F"/>
                </a:solidFill>
              </a:rPr>
              <a:t>Оробець</a:t>
            </a:r>
            <a:r>
              <a:rPr lang="ru-RU" dirty="0" smtClean="0">
                <a:solidFill>
                  <a:srgbClr val="5F5F5F"/>
                </a:solidFill>
              </a:rPr>
              <a:t>, В. </a:t>
            </a:r>
            <a:r>
              <a:rPr lang="ru-RU" dirty="0" err="1" smtClean="0">
                <a:solidFill>
                  <a:srgbClr val="5F5F5F"/>
                </a:solidFill>
              </a:rPr>
              <a:t>Дзіковський</a:t>
            </a:r>
            <a:r>
              <a:rPr lang="ru-RU" dirty="0" smtClean="0">
                <a:solidFill>
                  <a:srgbClr val="5F5F5F"/>
                </a:solidFill>
              </a:rPr>
              <a:t>, Л. </a:t>
            </a:r>
            <a:r>
              <a:rPr lang="ru-RU" dirty="0" err="1" smtClean="0">
                <a:solidFill>
                  <a:srgbClr val="5F5F5F"/>
                </a:solidFill>
              </a:rPr>
              <a:t>Лепкий</a:t>
            </a:r>
            <a:r>
              <a:rPr lang="ru-RU" dirty="0" smtClean="0">
                <a:solidFill>
                  <a:srgbClr val="5F5F5F"/>
                </a:solidFill>
              </a:rPr>
              <a:t>, Т. </a:t>
            </a:r>
            <a:r>
              <a:rPr lang="ru-RU" dirty="0" err="1" smtClean="0">
                <a:solidFill>
                  <a:srgbClr val="5F5F5F"/>
                </a:solidFill>
              </a:rPr>
              <a:t>Мойсейович</a:t>
            </a:r>
            <a:endParaRPr lang="ru-RU" dirty="0">
              <a:solidFill>
                <a:srgbClr val="5F5F5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  <p:pic>
        <p:nvPicPr>
          <p:cNvPr id="11" name="Рисунок 10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14-1918_vostochny_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23105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744" y="6309320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Карта першої Світової </a:t>
            </a:r>
            <a:r>
              <a:rPr lang="uk-UA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ійни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apor-USS-1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22371" cy="4437112"/>
          </a:xfrm>
          <a:prstGeom prst="rect">
            <a:avLst/>
          </a:prstGeom>
        </p:spPr>
      </p:pic>
      <p:pic>
        <p:nvPicPr>
          <p:cNvPr id="5" name="Рисунок 4" descr="Prapor-USS-2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59" y="548680"/>
            <a:ext cx="4898685" cy="4392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5229200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Бойові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Штандарти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Українських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        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Січових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Стрільців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73386" y="661177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357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(Українських Січових Стрільців)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Hi-tech</cp:lastModifiedBy>
  <cp:revision>43</cp:revision>
  <dcterms:created xsi:type="dcterms:W3CDTF">2012-10-15T18:13:58Z</dcterms:created>
  <dcterms:modified xsi:type="dcterms:W3CDTF">2014-11-30T21:02:09Z</dcterms:modified>
</cp:coreProperties>
</file>