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5" r:id="rId10"/>
    <p:sldId id="264" r:id="rId11"/>
    <p:sldId id="271" r:id="rId12"/>
    <p:sldId id="260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11/24/2013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The volcano Anak Krakatau erup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200" y="0"/>
            <a:ext cx="1219199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733800"/>
            <a:ext cx="8229600" cy="1828800"/>
          </a:xfrm>
        </p:spPr>
        <p:txBody>
          <a:bodyPr/>
          <a:lstStyle/>
          <a:p>
            <a:r>
              <a:rPr lang="en-US" b="0" dirty="0" smtClean="0">
                <a:solidFill>
                  <a:schemeClr val="accent1"/>
                </a:solidFill>
              </a:rPr>
              <a:t>Volcanoes</a:t>
            </a:r>
            <a:r>
              <a:rPr lang="en-US" b="0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&amp;Vcy;&amp;ucy;&amp;lcy;&amp;kcy;&amp;acy;&amp;ncy; &amp;Pcy;&amp;ocy;&amp;pcy;&amp;ocy;&amp;kcy;&amp;acy;&amp;tcy;&amp;iecy;&amp;pcy;&amp;iecy;&amp;tcy;&amp;lcy;&amp;soft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2438400"/>
            <a:ext cx="5029200" cy="41148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</a:t>
            </a:r>
            <a:r>
              <a:rPr lang="en-US" b="1" dirty="0" smtClean="0"/>
              <a:t>South of Mexico City, </a:t>
            </a:r>
            <a:r>
              <a:rPr lang="en-US" b="1" dirty="0" err="1" smtClean="0"/>
              <a:t>Popocat</a:t>
            </a:r>
            <a:r>
              <a:rPr lang="en-US" b="1" dirty="0" smtClean="0"/>
              <a:t> </a:t>
            </a:r>
            <a:r>
              <a:rPr lang="en-US" b="1" dirty="0" err="1" smtClean="0"/>
              <a:t>petl</a:t>
            </a:r>
            <a:r>
              <a:rPr lang="en-US" b="1" dirty="0" smtClean="0"/>
              <a:t> has begun to</a:t>
            </a:r>
            <a:r>
              <a:rPr lang="ru-RU" b="1" dirty="0" smtClean="0"/>
              <a:t> </a:t>
            </a:r>
            <a:r>
              <a:rPr lang="en-US" b="1" dirty="0" smtClean="0"/>
              <a:t>come to life again.</a:t>
            </a:r>
            <a:endParaRPr lang="ru-RU" b="1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froyonation.files.wordpress.com/2011/11/vesuvi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929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6800"/>
            <a:ext cx="7010400" cy="198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Another million people living</a:t>
            </a:r>
          </a:p>
          <a:p>
            <a:pPr>
              <a:buNone/>
            </a:pPr>
            <a:r>
              <a:rPr lang="en-US" b="1" dirty="0" smtClean="0"/>
              <a:t>     in the Naples area are threatened</a:t>
            </a:r>
          </a:p>
          <a:p>
            <a:pPr>
              <a:buNone/>
            </a:pPr>
            <a:r>
              <a:rPr lang="en-US" b="1" dirty="0" smtClean="0"/>
              <a:t>     by Mt. Vesuvius' continued unrest.</a:t>
            </a:r>
            <a:endParaRPr lang="ru-RU" b="1" dirty="0"/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hotaccident.net/uploads/posts/2011-05/1304509811_vylkani-na-kamchatke-prosnyli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315200" cy="1143000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mif-facts.com.ua/wp-content/uploads/2013/02/Vulkan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68000" cy="698291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-152400"/>
            <a:ext cx="9448800" cy="3505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volcano is an opening, or rupture, in the surface or crust of the Earth or a planetary mass object, which allows hot lava, volcanic ash and gases to escape from the magma chamber below the surface.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loveopium.ru/content/2012/10/kamchatka/00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1038297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04800" y="304800"/>
            <a:ext cx="9448800" cy="2057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bg1"/>
                </a:solidFill>
              </a:rPr>
              <a:t>On Earth, volcanoes are generally found where tectonic plates are diverging or converging.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70" name="Picture 6" descr="http://zateevo.ru/userfiles/image/Vulkani/Krasivie/vultak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993441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67200"/>
            <a:ext cx="9144000" cy="2819400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</a:t>
            </a:r>
            <a:r>
              <a:rPr lang="en-US" b="1" dirty="0" smtClean="0"/>
              <a:t>There are three common types of volcano: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composite volcanoes, often the most deadly; 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shield volcanoes, which are large but generally less violent; </a:t>
            </a:r>
            <a:endParaRPr lang="ru-RU" b="1" dirty="0" smtClean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cinder cones.</a:t>
            </a:r>
            <a:endParaRPr lang="ru-RU" b="1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zateevo.ru/userfiles/image/Vulkani/Krasivie/vultak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23581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953000"/>
            <a:ext cx="8991600" cy="220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Erupting volcanoes can pose many hazards, not only in the immediate vicinity of the eruption.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40" name="Picture 4" descr="http://zateevo.ru/userfiles/image/Vulkani/Krasivie/vultak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70629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85800"/>
            <a:ext cx="5943600" cy="48768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Lava has a temperature of more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than 1200 °</a:t>
            </a:r>
            <a:r>
              <a:rPr lang="ru-RU" dirty="0" smtClean="0"/>
              <a:t> </a:t>
            </a:r>
            <a:r>
              <a:rPr lang="en-US" dirty="0" smtClean="0"/>
              <a:t>C, the rate of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en-US" dirty="0" smtClean="0"/>
              <a:t>2 to 40 kilometers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listdose.com/wp-content/uploads/2013/06/Mauna-Lo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85358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2895600"/>
            <a:ext cx="45720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The largest volcano</a:t>
            </a:r>
            <a:r>
              <a:rPr lang="ru-RU" b="1" dirty="0" smtClean="0"/>
              <a:t> </a:t>
            </a:r>
            <a:r>
              <a:rPr lang="en-US" b="1" dirty="0" smtClean="0"/>
              <a:t>on Earth is Hawaii's </a:t>
            </a:r>
            <a:endParaRPr lang="ru-RU" b="1" dirty="0" smtClean="0"/>
          </a:p>
          <a:p>
            <a:pPr>
              <a:buNone/>
            </a:pPr>
            <a:r>
              <a:rPr lang="en-US" b="1" dirty="0" smtClean="0"/>
              <a:t>     Mauna Loa. It is about   10 km tall from the sea floor to its summit (it rises about 4 km above sea level).</a:t>
            </a:r>
            <a:endParaRPr lang="ru-RU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d/dc/MSH82_st_helens_plume_from_harrys_ridge_05-19-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13867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0"/>
            <a:ext cx="9525000" cy="160020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</a:t>
            </a:r>
            <a:r>
              <a:rPr lang="en-US" b="1" dirty="0" smtClean="0">
                <a:solidFill>
                  <a:schemeClr val="bg1"/>
                </a:solidFill>
              </a:rPr>
              <a:t>The most active volcano in the continental USA is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Mt. St. Helens (located in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western Washington state).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image.zn.ua/media/images/original/Jun2013/643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432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Volcanic eruptions continue posing ever-greater threats to life and property.</a:t>
            </a:r>
            <a:endParaRPr lang="ru-RU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226</TotalTime>
  <Words>109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Volcanoes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Volcanoes </dc:title>
  <dc:creator>Olya</dc:creator>
  <cp:lastModifiedBy>Olya</cp:lastModifiedBy>
  <cp:revision>14</cp:revision>
  <dcterms:created xsi:type="dcterms:W3CDTF">2013-11-24T10:01:21Z</dcterms:created>
  <dcterms:modified xsi:type="dcterms:W3CDTF">2013-11-24T14:42:45Z</dcterms:modified>
</cp:coreProperties>
</file>