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4419600" cy="16003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b="1" dirty="0" smtClean="0">
                <a:solidFill>
                  <a:srgbClr val="FFC000"/>
                </a:solidFill>
                <a:latin typeface="Monotype Corsiva" pitchFamily="66" charset="0"/>
              </a:rPr>
              <a:t>Трипільська Культура</a:t>
            </a:r>
            <a:endParaRPr lang="ru-RU" sz="72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49080"/>
            <a:ext cx="3600400" cy="68580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Виконала: Товстокор Поліна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67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8568951" cy="42484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600" b="1" dirty="0" err="1"/>
              <a:t>Житла</a:t>
            </a:r>
            <a:endParaRPr lang="ru-RU" sz="5600" dirty="0"/>
          </a:p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Трипілля</a:t>
            </a:r>
            <a:r>
              <a:rPr lang="ru-RU" dirty="0"/>
              <a:t> </a:t>
            </a:r>
            <a:r>
              <a:rPr lang="ru-RU" dirty="0" err="1"/>
              <a:t>зустрічалося</a:t>
            </a:r>
            <a:r>
              <a:rPr lang="ru-RU" dirty="0"/>
              <a:t> два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жител</a:t>
            </a:r>
            <a:r>
              <a:rPr lang="ru-RU" dirty="0"/>
              <a:t>.</a:t>
            </a:r>
          </a:p>
          <a:p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землянки. Землянками </a:t>
            </a:r>
            <a:r>
              <a:rPr lang="ru-RU" dirty="0" err="1"/>
              <a:t>називалися</a:t>
            </a:r>
            <a:r>
              <a:rPr lang="ru-RU" dirty="0"/>
              <a:t> </a:t>
            </a:r>
            <a:r>
              <a:rPr lang="ru-RU" dirty="0" err="1"/>
              <a:t>заглиблені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 </a:t>
            </a:r>
            <a:r>
              <a:rPr lang="ru-RU" dirty="0" err="1"/>
              <a:t>глибиною</a:t>
            </a:r>
            <a:r>
              <a:rPr lang="ru-RU" dirty="0"/>
              <a:t> 0.6-1.5м,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складалися</a:t>
            </a:r>
            <a:r>
              <a:rPr lang="ru-RU" dirty="0"/>
              <a:t> з </a:t>
            </a:r>
            <a:r>
              <a:rPr lang="ru-RU" dirty="0" err="1"/>
              <a:t>жилої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і </a:t>
            </a:r>
            <a:r>
              <a:rPr lang="ru-RU" dirty="0" err="1"/>
              <a:t>господарських</a:t>
            </a:r>
            <a:r>
              <a:rPr lang="ru-RU" dirty="0"/>
              <a:t> ям. </a:t>
            </a:r>
            <a:r>
              <a:rPr lang="ru-RU" dirty="0" err="1" smtClean="0"/>
              <a:t>Стіни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пологі</a:t>
            </a:r>
            <a:r>
              <a:rPr lang="ru-RU" dirty="0"/>
              <a:t>, дно </a:t>
            </a:r>
            <a:r>
              <a:rPr lang="ru-RU" dirty="0" err="1"/>
              <a:t>нерівне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По-друге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наземні</a:t>
            </a:r>
            <a:r>
              <a:rPr lang="ru-RU" dirty="0"/>
              <a:t> </a:t>
            </a:r>
            <a:r>
              <a:rPr lang="ru-RU" dirty="0" err="1"/>
              <a:t>глинобитні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великий </a:t>
            </a:r>
            <a:r>
              <a:rPr lang="ru-RU" dirty="0" err="1"/>
              <a:t>будинок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у 20,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з 4-5 </a:t>
            </a:r>
            <a:r>
              <a:rPr lang="ru-RU" dirty="0" err="1"/>
              <a:t>кімнаток</a:t>
            </a:r>
            <a:r>
              <a:rPr lang="ru-RU" dirty="0"/>
              <a:t>-камер, у </a:t>
            </a:r>
            <a:r>
              <a:rPr lang="ru-RU" dirty="0" err="1"/>
              <a:t>кожній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піч</a:t>
            </a:r>
            <a:r>
              <a:rPr lang="ru-RU" dirty="0"/>
              <a:t>.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згладжували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 клали </a:t>
            </a:r>
            <a:r>
              <a:rPr lang="ru-RU" dirty="0" err="1"/>
              <a:t>деревяні</a:t>
            </a:r>
            <a:r>
              <a:rPr lang="ru-RU" dirty="0"/>
              <a:t> плахи,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обмазувались</a:t>
            </a:r>
            <a:r>
              <a:rPr lang="ru-RU" dirty="0"/>
              <a:t> глиною,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раз.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глину </a:t>
            </a:r>
            <a:r>
              <a:rPr lang="ru-RU" dirty="0" err="1"/>
              <a:t>обпалювали</a:t>
            </a:r>
            <a:r>
              <a:rPr lang="ru-RU" dirty="0"/>
              <a:t>. </a:t>
            </a:r>
            <a:r>
              <a:rPr lang="ru-RU" dirty="0" err="1"/>
              <a:t>Покрівля</a:t>
            </a:r>
            <a:r>
              <a:rPr lang="ru-RU" dirty="0"/>
              <a:t> мала 2 </a:t>
            </a:r>
            <a:r>
              <a:rPr lang="ru-RU" dirty="0" err="1"/>
              <a:t>схили</a:t>
            </a:r>
            <a:r>
              <a:rPr lang="ru-RU" dirty="0"/>
              <a:t> і </a:t>
            </a:r>
            <a:r>
              <a:rPr lang="ru-RU" dirty="0" err="1"/>
              <a:t>обмазувалась</a:t>
            </a:r>
            <a:r>
              <a:rPr lang="ru-RU" dirty="0"/>
              <a:t> соломою.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розташовувались</a:t>
            </a:r>
            <a:r>
              <a:rPr lang="ru-RU" dirty="0"/>
              <a:t> колом, </a:t>
            </a:r>
            <a:r>
              <a:rPr lang="ru-RU" dirty="0" err="1"/>
              <a:t>що</a:t>
            </a:r>
            <a:r>
              <a:rPr lang="ru-RU" dirty="0"/>
              <a:t> могло </a:t>
            </a:r>
            <a:r>
              <a:rPr lang="ru-RU" dirty="0" err="1"/>
              <a:t>вказувати</a:t>
            </a:r>
            <a:r>
              <a:rPr lang="ru-RU" dirty="0"/>
              <a:t> на </a:t>
            </a:r>
            <a:r>
              <a:rPr lang="ru-RU" dirty="0" err="1"/>
              <a:t>існування</a:t>
            </a:r>
            <a:r>
              <a:rPr lang="ru-RU" dirty="0"/>
              <a:t> у </a:t>
            </a:r>
            <a:r>
              <a:rPr lang="ru-RU" dirty="0" err="1"/>
              <a:t>трипільців</a:t>
            </a:r>
            <a:r>
              <a:rPr lang="ru-RU" dirty="0"/>
              <a:t> перших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вірувань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http://ukrmap.su/program2010/gk/3_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4320480" cy="2191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ukhov.uanoc.com/imag/tripolskij_d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64100"/>
            <a:ext cx="3539885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50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33123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5600" b="1" dirty="0" err="1"/>
              <a:t>Землеробство</a:t>
            </a:r>
            <a:endParaRPr lang="ru-RU" sz="5600" dirty="0"/>
          </a:p>
          <a:p>
            <a:r>
              <a:rPr lang="ru-RU" dirty="0" smtClean="0"/>
              <a:t>Участки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відоме</a:t>
            </a:r>
            <a:r>
              <a:rPr lang="ru-RU" dirty="0"/>
              <a:t> </a:t>
            </a:r>
            <a:r>
              <a:rPr lang="ru-RU" dirty="0" err="1"/>
              <a:t>мотичне</a:t>
            </a:r>
            <a:r>
              <a:rPr lang="ru-RU" dirty="0"/>
              <a:t> </a:t>
            </a:r>
            <a:r>
              <a:rPr lang="ru-RU" dirty="0" err="1"/>
              <a:t>землеробство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мотик</a:t>
            </a:r>
            <a:r>
              <a:rPr lang="ru-RU" dirty="0"/>
              <a:t>, </a:t>
            </a:r>
            <a:r>
              <a:rPr lang="ru-RU" dirty="0" err="1"/>
              <a:t>вироблених</a:t>
            </a:r>
            <a:r>
              <a:rPr lang="ru-RU" dirty="0"/>
              <a:t> з </a:t>
            </a:r>
            <a:r>
              <a:rPr lang="ru-RU" dirty="0" err="1"/>
              <a:t>лосячого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оленячого</a:t>
            </a:r>
            <a:r>
              <a:rPr lang="ru-RU" dirty="0"/>
              <a:t> рога, </a:t>
            </a:r>
            <a:r>
              <a:rPr lang="ru-RU" dirty="0" err="1"/>
              <a:t>використовувалися</a:t>
            </a:r>
            <a:r>
              <a:rPr lang="ru-RU" dirty="0"/>
              <a:t> і </a:t>
            </a:r>
            <a:r>
              <a:rPr lang="ru-RU" dirty="0" err="1"/>
              <a:t>серпи</a:t>
            </a:r>
            <a:r>
              <a:rPr lang="ru-RU" dirty="0"/>
              <a:t>, але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знайдена</a:t>
            </a:r>
            <a:r>
              <a:rPr lang="ru-RU" dirty="0"/>
              <a:t> невелика </a:t>
            </a:r>
            <a:r>
              <a:rPr lang="ru-RU" dirty="0" err="1"/>
              <a:t>кількість</a:t>
            </a:r>
            <a:r>
              <a:rPr lang="ru-RU" dirty="0"/>
              <a:t>, тому,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землероби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збирали</a:t>
            </a:r>
            <a:r>
              <a:rPr lang="ru-RU" dirty="0"/>
              <a:t> </a:t>
            </a:r>
            <a:r>
              <a:rPr lang="ru-RU" dirty="0" err="1"/>
              <a:t>колосся</a:t>
            </a:r>
            <a:r>
              <a:rPr lang="ru-RU" dirty="0"/>
              <a:t> руками.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землеробства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зернотерки,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складалися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, </a:t>
            </a:r>
            <a:r>
              <a:rPr lang="ru-RU" dirty="0" err="1"/>
              <a:t>вернього</a:t>
            </a:r>
            <a:r>
              <a:rPr lang="ru-RU" dirty="0"/>
              <a:t> і </a:t>
            </a:r>
            <a:r>
              <a:rPr lang="ru-RU" dirty="0" err="1"/>
              <a:t>нижнього</a:t>
            </a:r>
            <a:r>
              <a:rPr lang="ru-RU" dirty="0"/>
              <a:t> </a:t>
            </a:r>
            <a:r>
              <a:rPr lang="ru-RU" dirty="0" err="1"/>
              <a:t>каменів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2050" name="Picture 2" descr="http://www.darwin.museum.ru/expos/floor3/moscow/img/topor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7750"/>
            <a:ext cx="2520281" cy="319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ehistoryforkids.archeologia.ru/31/9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47" y="4854958"/>
            <a:ext cx="2248088" cy="1619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idomosti-ua.com/files/images/20111006/%D1%80%D0%B8%D0%B1%D0%B0%D0%BB%D1%8C%D1%81%D1%8C%D0%BA%D0%B5_%D0%B7%D0%BD%D0%B0%D1%80%D1%8F%D0%B4%D0%B4%D1%8F_%D0%BD%D0%B5%D0%B2%D1%80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47" y="3257750"/>
            <a:ext cx="2248088" cy="1512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istorical-club.org.ua/uploads/posts/2011-08/1312556920_pershij-suspilnij-podil-pra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5515" y="3594815"/>
            <a:ext cx="318096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07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496944" cy="37444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200" b="1" dirty="0" err="1"/>
              <a:t>Полювання</a:t>
            </a:r>
            <a:endParaRPr lang="ru-RU" sz="5200" dirty="0"/>
          </a:p>
          <a:p>
            <a:r>
              <a:rPr lang="ru-RU" dirty="0" err="1" smtClean="0"/>
              <a:t>Полювали</a:t>
            </a:r>
            <a:r>
              <a:rPr lang="ru-RU" dirty="0" smtClean="0"/>
              <a:t> </a:t>
            </a:r>
            <a:r>
              <a:rPr lang="ru-RU" dirty="0" err="1"/>
              <a:t>трипільці</a:t>
            </a:r>
            <a:r>
              <a:rPr lang="ru-RU" dirty="0"/>
              <a:t> в основному на благородного оленя, лося, косулю, бобра, </a:t>
            </a:r>
            <a:r>
              <a:rPr lang="ru-RU" dirty="0" err="1"/>
              <a:t>зайця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, як наконечники </a:t>
            </a:r>
            <a:r>
              <a:rPr lang="ru-RU" dirty="0" err="1"/>
              <a:t>стріл</a:t>
            </a:r>
            <a:r>
              <a:rPr lang="ru-RU" dirty="0"/>
              <a:t> з </a:t>
            </a:r>
            <a:r>
              <a:rPr lang="ru-RU" dirty="0" err="1"/>
              <a:t>кременю</a:t>
            </a:r>
            <a:r>
              <a:rPr lang="ru-RU" dirty="0"/>
              <a:t>, скребки, </a:t>
            </a:r>
            <a:r>
              <a:rPr lang="ru-RU" dirty="0" err="1"/>
              <a:t>кам’яні</a:t>
            </a:r>
            <a:r>
              <a:rPr lang="ru-RU" dirty="0"/>
              <a:t> </a:t>
            </a:r>
            <a:r>
              <a:rPr lang="ru-RU" dirty="0" err="1"/>
              <a:t>сокири-клини</a:t>
            </a:r>
            <a:r>
              <a:rPr lang="ru-RU" dirty="0"/>
              <a:t>.</a:t>
            </a:r>
          </a:p>
          <a:p>
            <a:r>
              <a:rPr lang="ru-RU" dirty="0" err="1"/>
              <a:t>Займалися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рибальством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характерно </a:t>
            </a:r>
            <a:r>
              <a:rPr lang="ru-RU" dirty="0" err="1"/>
              <a:t>більш</a:t>
            </a:r>
            <a:r>
              <a:rPr lang="ru-RU" dirty="0"/>
              <a:t> на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(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). Ловили </a:t>
            </a:r>
            <a:r>
              <a:rPr lang="ru-RU" dirty="0" err="1"/>
              <a:t>здебільшого</a:t>
            </a:r>
            <a:r>
              <a:rPr lang="ru-RU" dirty="0"/>
              <a:t> щук, </a:t>
            </a:r>
            <a:r>
              <a:rPr lang="ru-RU" dirty="0" err="1"/>
              <a:t>сомів</a:t>
            </a:r>
            <a:r>
              <a:rPr lang="ru-RU" dirty="0"/>
              <a:t>, </a:t>
            </a:r>
            <a:r>
              <a:rPr lang="ru-RU" dirty="0" err="1"/>
              <a:t>осетрів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3074" name="Picture 2" descr="http://i071.radikal.ru/1102/f8/86271eee7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966"/>
            <a:ext cx="2016224" cy="151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xota-ru.ru/load/Image/1np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7" y="3717032"/>
            <a:ext cx="201415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atfish.com/assets/galleries/1807/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53" y="4943784"/>
            <a:ext cx="2427164" cy="1618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lamber.ru/files/photos/1160060741/1196096489_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17" y="3717032"/>
            <a:ext cx="1915153" cy="143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668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367240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err="1"/>
              <a:t>Збиральництво</a:t>
            </a:r>
            <a:endParaRPr lang="ru-RU" sz="4400" dirty="0"/>
          </a:p>
          <a:p>
            <a:r>
              <a:rPr lang="ru-RU" dirty="0" err="1"/>
              <a:t>Трипільці</a:t>
            </a:r>
            <a:r>
              <a:rPr lang="ru-RU" dirty="0"/>
              <a:t> </a:t>
            </a:r>
            <a:r>
              <a:rPr lang="ru-RU" dirty="0" err="1"/>
              <a:t>збирали</a:t>
            </a:r>
            <a:r>
              <a:rPr lang="ru-RU" dirty="0"/>
              <a:t> в основному черепашки </a:t>
            </a:r>
            <a:r>
              <a:rPr lang="ru-RU" dirty="0" err="1"/>
              <a:t>прісноводних</a:t>
            </a:r>
            <a:r>
              <a:rPr lang="ru-RU" dirty="0"/>
              <a:t> </a:t>
            </a:r>
            <a:r>
              <a:rPr lang="ru-RU" dirty="0" err="1"/>
              <a:t>молюсків</a:t>
            </a:r>
            <a:r>
              <a:rPr lang="ru-RU" dirty="0"/>
              <a:t>,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знайдено</a:t>
            </a:r>
            <a:r>
              <a:rPr lang="ru-RU" dirty="0"/>
              <a:t> в купах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“</a:t>
            </a:r>
            <a:r>
              <a:rPr lang="ru-RU" dirty="0" err="1"/>
              <a:t>черепашковими</a:t>
            </a:r>
            <a:r>
              <a:rPr lang="ru-RU" dirty="0"/>
              <a:t> купами”. Очевидно </a:t>
            </a:r>
            <a:r>
              <a:rPr lang="ru-RU" dirty="0" err="1"/>
              <a:t>ці</a:t>
            </a:r>
            <a:r>
              <a:rPr lang="ru-RU" dirty="0"/>
              <a:t> черепашки варили,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smtClean="0"/>
              <a:t>м</a:t>
            </a:r>
            <a:r>
              <a:rPr lang="en-US" dirty="0" smtClean="0"/>
              <a:t>’</a:t>
            </a:r>
            <a:r>
              <a:rPr lang="ru-RU" dirty="0" smtClean="0"/>
              <a:t>ясом </a:t>
            </a:r>
            <a:r>
              <a:rPr lang="ru-RU" dirty="0" err="1"/>
              <a:t>годували</a:t>
            </a:r>
            <a:r>
              <a:rPr lang="ru-RU" dirty="0"/>
              <a:t> свиней. </a:t>
            </a:r>
            <a:endParaRPr lang="en-US" dirty="0" smtClean="0"/>
          </a:p>
          <a:p>
            <a:r>
              <a:rPr lang="ru-RU" dirty="0" err="1" smtClean="0"/>
              <a:t>Збиралися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жолуді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сушилися</a:t>
            </a:r>
            <a:r>
              <a:rPr lang="ru-RU" dirty="0"/>
              <a:t> в </a:t>
            </a:r>
            <a:r>
              <a:rPr lang="ru-RU" dirty="0" err="1"/>
              <a:t>закритих</a:t>
            </a:r>
            <a:r>
              <a:rPr lang="ru-RU" dirty="0"/>
              <a:t> печах, </a:t>
            </a:r>
            <a:r>
              <a:rPr lang="ru-RU" dirty="0" err="1"/>
              <a:t>розтиралися</a:t>
            </a:r>
            <a:r>
              <a:rPr lang="ru-RU" dirty="0"/>
              <a:t> на зернотерках і </a:t>
            </a:r>
            <a:r>
              <a:rPr lang="ru-RU" dirty="0" err="1"/>
              <a:t>домішувалися</a:t>
            </a:r>
            <a:r>
              <a:rPr lang="ru-RU" dirty="0"/>
              <a:t> в </a:t>
            </a:r>
            <a:r>
              <a:rPr lang="ru-RU" dirty="0" err="1"/>
              <a:t>тісто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trehrechie.com/sites/default/files/rakus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33843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reenparty.ua/files/373/256/h_normal_92dacb236583f994a5b27513ea528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501076" cy="253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869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3"/>
            <a:ext cx="8229600" cy="302433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err="1"/>
              <a:t>Прядіння</a:t>
            </a:r>
            <a:r>
              <a:rPr lang="ru-RU" sz="4000" b="1" dirty="0"/>
              <a:t> та </a:t>
            </a:r>
            <a:r>
              <a:rPr lang="ru-RU" sz="4000" b="1" dirty="0" err="1"/>
              <a:t>ткацтво</a:t>
            </a:r>
            <a:endParaRPr lang="ru-RU" sz="4000" dirty="0"/>
          </a:p>
          <a:p>
            <a:r>
              <a:rPr lang="ru-RU" dirty="0" smtClean="0"/>
              <a:t>Уже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підкладалися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дно </a:t>
            </a:r>
            <a:r>
              <a:rPr lang="ru-RU" dirty="0" err="1"/>
              <a:t>керамічних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виліпити</a:t>
            </a:r>
            <a:r>
              <a:rPr lang="ru-RU" dirty="0"/>
              <a:t> (</a:t>
            </a:r>
            <a:r>
              <a:rPr lang="ru-RU" dirty="0" err="1"/>
              <a:t>Петрени</a:t>
            </a:r>
            <a:r>
              <a:rPr lang="ru-RU" dirty="0"/>
              <a:t>),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в’язка</a:t>
            </a:r>
            <a:r>
              <a:rPr lang="ru-RU" dirty="0"/>
              <a:t> простого </a:t>
            </a:r>
            <a:r>
              <a:rPr lang="ru-RU" dirty="0" err="1"/>
              <a:t>панчішного</a:t>
            </a:r>
            <a:r>
              <a:rPr lang="ru-RU" dirty="0"/>
              <a:t> типу, а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err="1"/>
              <a:t>вироблялися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– полотна і </a:t>
            </a:r>
            <a:r>
              <a:rPr lang="ru-RU" dirty="0" err="1"/>
              <a:t>килими</a:t>
            </a:r>
            <a:r>
              <a:rPr lang="ru-RU" dirty="0"/>
              <a:t>;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ймовірно</a:t>
            </a:r>
            <a:r>
              <a:rPr lang="ru-RU" dirty="0"/>
              <a:t>, </a:t>
            </a:r>
            <a:r>
              <a:rPr lang="ru-RU" dirty="0" err="1"/>
              <a:t>трипільці</a:t>
            </a:r>
            <a:r>
              <a:rPr lang="ru-RU" dirty="0"/>
              <a:t> </a:t>
            </a:r>
            <a:r>
              <a:rPr lang="ru-RU" dirty="0" err="1"/>
              <a:t>вміли</a:t>
            </a:r>
            <a:r>
              <a:rPr lang="ru-RU" dirty="0"/>
              <a:t> плести </a:t>
            </a:r>
            <a:r>
              <a:rPr lang="ru-RU" dirty="0" err="1"/>
              <a:t>сіті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sueverija.narod.ru/Muzei/Rom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097912"/>
            <a:ext cx="5112568" cy="3215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y.delfi.lt/norm/27069/352095_Z9RtT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2" y="3097911"/>
            <a:ext cx="2153621" cy="3215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9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3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300" dirty="0" err="1"/>
              <a:t>С</a:t>
            </a:r>
            <a:r>
              <a:rPr lang="ru-RU" sz="4300" b="1" dirty="0" err="1"/>
              <a:t>татуетки</a:t>
            </a:r>
            <a:r>
              <a:rPr lang="ru-RU" sz="4300" b="1" dirty="0"/>
              <a:t> та </a:t>
            </a:r>
            <a:r>
              <a:rPr lang="ru-RU" sz="4300" b="1" dirty="0" err="1"/>
              <a:t>зображення</a:t>
            </a:r>
            <a:endParaRPr lang="ru-RU" sz="4300" dirty="0"/>
          </a:p>
          <a:p>
            <a:r>
              <a:rPr lang="ru-RU" dirty="0" err="1"/>
              <a:t>Трипільські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жіночими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 smtClean="0"/>
              <a:t>чоловічими</a:t>
            </a:r>
            <a:r>
              <a:rPr lang="en-US" dirty="0" smtClean="0"/>
              <a:t>. </a:t>
            </a:r>
            <a:r>
              <a:rPr lang="ru-RU" dirty="0" err="1" smtClean="0"/>
              <a:t>Скоріше</a:t>
            </a:r>
            <a:r>
              <a:rPr lang="ru-RU" dirty="0" smtClean="0"/>
              <a:t> </a:t>
            </a:r>
            <a:r>
              <a:rPr lang="ru-RU" dirty="0" err="1"/>
              <a:t>всього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ідеями</a:t>
            </a:r>
            <a:r>
              <a:rPr lang="ru-RU" dirty="0"/>
              <a:t> </a:t>
            </a:r>
            <a:r>
              <a:rPr lang="ru-RU" dirty="0" err="1" smtClean="0"/>
              <a:t>матріархату</a:t>
            </a:r>
            <a:r>
              <a:rPr lang="en-US" dirty="0" smtClean="0"/>
              <a:t>. </a:t>
            </a:r>
          </a:p>
          <a:p>
            <a:r>
              <a:rPr lang="ru-RU" dirty="0" err="1" smtClean="0"/>
              <a:t>Фігурки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стоячими та сидячими. У сидячих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округле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, рук не </a:t>
            </a:r>
            <a:r>
              <a:rPr lang="ru-RU" dirty="0" err="1"/>
              <a:t>було</a:t>
            </a:r>
            <a:r>
              <a:rPr lang="ru-RU" dirty="0"/>
              <a:t>, і ноги </a:t>
            </a:r>
            <a:r>
              <a:rPr lang="ru-RU" dirty="0" err="1"/>
              <a:t>відділені</a:t>
            </a:r>
            <a:r>
              <a:rPr lang="ru-RU" dirty="0"/>
              <a:t> одна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. </a:t>
            </a:r>
            <a:r>
              <a:rPr lang="ru-RU" dirty="0" err="1"/>
              <a:t>Стоячі</a:t>
            </a:r>
            <a:r>
              <a:rPr lang="ru-RU" dirty="0"/>
              <a:t> </a:t>
            </a:r>
            <a:r>
              <a:rPr lang="ru-RU" dirty="0" err="1"/>
              <a:t>відрізнялися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.</a:t>
            </a:r>
          </a:p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фігурки</a:t>
            </a:r>
            <a:r>
              <a:rPr lang="ru-RU" dirty="0"/>
              <a:t> у </a:t>
            </a:r>
            <a:r>
              <a:rPr lang="ru-RU" dirty="0" err="1"/>
              <a:t>трипільців</a:t>
            </a:r>
            <a:r>
              <a:rPr lang="ru-RU" dirty="0"/>
              <a:t> </a:t>
            </a:r>
            <a:r>
              <a:rPr lang="ru-RU" dirty="0" err="1"/>
              <a:t>розміщалися</a:t>
            </a:r>
            <a:r>
              <a:rPr lang="ru-RU" dirty="0"/>
              <a:t> коло </a:t>
            </a:r>
            <a:r>
              <a:rPr lang="ru-RU" dirty="0" err="1"/>
              <a:t>печі-вогнища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www.religion.in.ua/uploads/posts/2011-06/1308757817_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736304" cy="268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006.radikal.ru/0805/78/6a2dc069dc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013634" cy="268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56.radikal.ru/i154/1002/b7/3727b73f456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7608"/>
          <a:stretch/>
        </p:blipFill>
        <p:spPr bwMode="auto">
          <a:xfrm>
            <a:off x="6502072" y="3789040"/>
            <a:ext cx="1955769" cy="2688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50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 smtClean="0"/>
              <a:t>Дякую за увагу!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63871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</TotalTime>
  <Words>421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Трипільська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Трипільська Культура</dc:title>
  <dc:creator>Полина</dc:creator>
  <cp:lastModifiedBy>user</cp:lastModifiedBy>
  <cp:revision>6</cp:revision>
  <dcterms:created xsi:type="dcterms:W3CDTF">2014-01-19T14:01:35Z</dcterms:created>
  <dcterms:modified xsi:type="dcterms:W3CDTF">2014-01-19T15:00:48Z</dcterms:modified>
</cp:coreProperties>
</file>