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 autoAdjust="0"/>
    <p:restoredTop sz="9466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2959-E7B7-487E-9F12-2CFD240FE596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2566-D833-4C29-991E-C29D1CF311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D12B-5621-46F4-B0E3-9365EB1176E1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3CA-E070-403F-B273-4230B85237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F1D6-AF49-4FB3-BAA8-391D49821109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3048-CCE1-4CCB-ADA6-DAAADBCAF1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189C-C4DE-4B51-8CDE-2F7BA37669A1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5156-3079-4326-A0AE-40FCD90463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85F9-8AAD-4B32-B5AA-309020BAA20F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AD12-CFC2-4D15-90BB-85F588B5C6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32C7-8526-4B36-B964-6799483B201A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3BF8-AB81-455C-9AEF-D7C454C143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F802-8493-470D-AA8B-C658E91FDC75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578D-C51C-4549-9DF3-F4BE316F05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2526-4898-417D-8665-2C3234935793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1F32-3FCB-4DD6-B078-993AD463C3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BCA7-05FF-4532-A641-CCF2BF97BA7B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9AD0-18EF-4F1A-BCEA-EA03E420B2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D1FE-4B90-4402-9B64-538342740D62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56DB-374E-4775-8EA7-EF53AB75F8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A83-BD48-4F0E-943B-518163943F30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C41F-3F76-4B90-97A7-AE15E4CCF4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256BD-A0CF-40BA-A47B-A03D17574917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663BA-D4B4-4B28-B8FF-99FED8B186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592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</a:t>
            </a:r>
            <a:br>
              <a:rPr lang="uk-UA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тему</a:t>
            </a:r>
            <a:r>
              <a:rPr lang="uk-UA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73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“Козацькі</a:t>
            </a:r>
            <a:r>
              <a:rPr lang="uk-UA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3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пісні”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</a:t>
            </a:r>
            <a:br>
              <a:rPr lang="uk-U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увагу!</a:t>
            </a:r>
            <a:endParaRPr lang="uk-UA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4338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71550" y="333375"/>
            <a:ext cx="7777163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Думи та історичні пісні, створені у часи козаччини, сповнені неприхованої гордості за тогочасних воїнів - безстрашних і непримиренних до ворога, але не позбавлених рис духовності та християнської моралі. </a:t>
            </a:r>
            <a:b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8" name="Picture 4" descr="http://about-ukraine.com/work_folder/kobzar_261162_1266649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8961">
            <a:off x="1184500" y="3300695"/>
            <a:ext cx="2304256" cy="294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ukr-film.ucoz.ua/New/Muz/kozatski_pis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5"/>
            <a:ext cx="3672408" cy="383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5362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00113" y="260350"/>
            <a:ext cx="7993062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    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Надприродні можливості пісенних персонажів, їхні надзвичайної духовної сили вчинки вивищують героїв епіки над світом звичайних явищ.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Пісенна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розповідь,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міфологізовано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кожен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образ і де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кожне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слово має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неабияку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вагу і значення,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полонить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слухача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поступово втягуючи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його у свій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художній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світ.</a:t>
            </a:r>
            <a:r>
              <a:rPr lang="uk-UA" dirty="0">
                <a:latin typeface="+mn-lt"/>
                <a:cs typeface="+mn-cs"/>
              </a:rPr>
              <a:t> </a:t>
            </a:r>
          </a:p>
        </p:txBody>
      </p:sp>
      <p:pic>
        <p:nvPicPr>
          <p:cNvPr id="22530" name="Picture 2" descr="http://www.ogoniok.com/common/4912/2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40042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6386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088" y="260350"/>
            <a:ext cx="8066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Козацькі </a:t>
            </a: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думи 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113" y="765175"/>
            <a:ext cx="799306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Тематика, функція й стиль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козацьких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становлять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гармонійну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цілісність, що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виокремлює ці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твори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неповторний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жанр.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довершеність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їх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поетики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музичної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форми вплинула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індивідуалізація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творчого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процесу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XVI-XVII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століттях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бароковий майстер,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спираючись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народну стихію, зумів піднятися на якісно новий щабель творчості. </a:t>
            </a:r>
          </a:p>
        </p:txBody>
      </p:sp>
      <p:pic>
        <p:nvPicPr>
          <p:cNvPr id="21506" name="Picture 2" descr="http://webcommunity.org.ua/files/2010/01/koza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525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0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00113" y="260350"/>
            <a:ext cx="7920037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 козацького середовища,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яке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творилокозацьких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думовий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епос у трансі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воєнних дій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 перепочинків, від покалічених козацьких лицарів козацькі думи перейшли до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кобзарів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 лірників, здебільшого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сліпих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музикантів,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що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були типологічно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подібними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 грецьких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аедів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південнослов'янських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слєпцов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гуслярів,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тамбурашів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pic>
        <p:nvPicPr>
          <p:cNvPr id="20482" name="Picture 2" descr="http://upload.wikimedia.org/wikipedia/commons/thumb/5/5c/Slastion-Bandurist_Samiylo_Yasnij.jpg/240px-Slastion-Bandurist_Samiylo_Yas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606884" cy="409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4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Історичні пісні козаків 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113" y="476250"/>
            <a:ext cx="802957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Формуючись спочатку спонтанно в лоні інших жанрів пісенної творчості, історична пісня (як і дума) досягає кульмінації у XVII-XVIII ст. - в епоху козаччини в Україні. Вона відрізняється хронікальністю, тяжіє до уважного стеження за історичними подіями, за долями конкретних героїв. Такою є відома на всіх теренах України,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зафіксована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багатьох варіантах пісня про Байду. Прототипом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героя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був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Дмитро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Вишневецький,черкаський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староста з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Гедиминовичів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засновник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Запорозької Січі.</a:t>
            </a:r>
          </a:p>
        </p:txBody>
      </p:sp>
      <p:pic>
        <p:nvPicPr>
          <p:cNvPr id="19458" name="Picture 2" descr="http://school.xvatit.com/images/thumb/1/1a/316562.jpeg/400px-3165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810000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9458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00113" y="188913"/>
            <a:ext cx="7993062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Головний герой козацьких дум, історичних пісень - козацтво. Воно діє як військова організація в межах трьох імперій у складній, неоднозначній ролі оборонця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національних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релігійних інтересів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України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 охоронця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кордонів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чужих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держав.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Драматизмом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такої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ситуації пройняті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козацькі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думи, історичні пісні.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небувалу відвагу і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спартанський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дух козаків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пишуть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політичні діячі, історики, письменники XVI-XVII століть - Б.</a:t>
            </a:r>
            <a:r>
              <a:rPr lang="uk-U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Папроцький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Е.</a:t>
            </a:r>
            <a:r>
              <a:rPr lang="uk-U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Ляссота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uk-U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Дж.Сміт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та інші. </a:t>
            </a:r>
          </a:p>
        </p:txBody>
      </p:sp>
      <p:pic>
        <p:nvPicPr>
          <p:cNvPr id="18434" name="Picture 2" descr="http://dobro-biblio.ucoz.ru/_pu/1/0325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880320" cy="344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0482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650" y="188913"/>
            <a:ext cx="8388350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Поняття захисту рідної землі в козацьких думах, історичних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піснях ототожнюється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 поняттям християнської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православної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віри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яка в ситуації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протистояння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магометанству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й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католицизму набирає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сенсу ідеологічного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захисного щита. Він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прочитується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козацьких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думах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 Самійла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Кішку,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козака Голоту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Івася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Коновченка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,в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усіх піснях про Б. Хмельницького</a:t>
            </a:r>
            <a:r>
              <a:rPr lang="uk-UA" dirty="0">
                <a:latin typeface="+mn-lt"/>
                <a:cs typeface="+mn-cs"/>
              </a:rPr>
              <a:t>. </a:t>
            </a:r>
          </a:p>
        </p:txBody>
      </p:sp>
      <p:pic>
        <p:nvPicPr>
          <p:cNvPr id="17410" name="Picture 2" descr="http://uk.rodovid.org/images/thumb/6/6b/Kishka-Samijlo-1.jpg/180px-Kishka-Samijl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9689">
            <a:off x="6729035" y="2086737"/>
            <a:ext cx="212567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school.xvatit.com/images/a/a8/Berest12_xmel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2119">
            <a:off x="4572000" y="16288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1506" name="Picture 2" descr="http://amvrmk.ucoz.ru/_ph/7/201687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088" y="260350"/>
            <a:ext cx="7993062" cy="74787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Козацькі пісні співалися по всій Україні і найбільше в центральних районах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Ліво-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і Правобережжя, де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розгорталися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воєнні дії.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 свідчить їх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лексика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розспівний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мелос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типовий для цього регіону.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Поширившись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 всій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Україні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історичні пісні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адаптували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риси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пісенного стилю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тих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територіально-мистецьких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середовищ, де їх найбільше любили й виконували.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6" name="Picture 2" descr="КОЗАЦЬКІ ПІС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Наська</dc:creator>
  <cp:lastModifiedBy>Максим</cp:lastModifiedBy>
  <cp:revision>30</cp:revision>
  <dcterms:created xsi:type="dcterms:W3CDTF">2012-10-21T15:55:21Z</dcterms:created>
  <dcterms:modified xsi:type="dcterms:W3CDTF">2012-12-27T17:32:16Z</dcterms:modified>
</cp:coreProperties>
</file>