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7" r:id="rId8"/>
    <p:sldId id="258" r:id="rId9"/>
    <p:sldId id="265" r:id="rId10"/>
    <p:sldId id="259" r:id="rId11"/>
    <p:sldId id="266" r:id="rId12"/>
    <p:sldId id="267" r:id="rId13"/>
    <p:sldId id="268" r:id="rId14"/>
    <p:sldId id="269" r:id="rId15"/>
    <p:sldId id="270" r:id="rId16"/>
    <p:sldId id="275" r:id="rId17"/>
    <p:sldId id="277" r:id="rId18"/>
    <p:sldId id="271" r:id="rId19"/>
    <p:sldId id="272" r:id="rId20"/>
    <p:sldId id="273" r:id="rId21"/>
    <p:sldId id="274" r:id="rId22"/>
    <p:sldId id="276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B564-DCAE-4230-A1B5-D362AF07CC8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C240-1054-49E5-ACD2-0D9042E8C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B564-DCAE-4230-A1B5-D362AF07CC8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C240-1054-49E5-ACD2-0D9042E8C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B564-DCAE-4230-A1B5-D362AF07CC8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C240-1054-49E5-ACD2-0D9042E8C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B564-DCAE-4230-A1B5-D362AF07CC8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C240-1054-49E5-ACD2-0D9042E8C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B564-DCAE-4230-A1B5-D362AF07CC8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C240-1054-49E5-ACD2-0D9042E8C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B564-DCAE-4230-A1B5-D362AF07CC8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C240-1054-49E5-ACD2-0D9042E8C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B564-DCAE-4230-A1B5-D362AF07CC8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C240-1054-49E5-ACD2-0D9042E8C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B564-DCAE-4230-A1B5-D362AF07CC8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C240-1054-49E5-ACD2-0D9042E8C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B564-DCAE-4230-A1B5-D362AF07CC8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C240-1054-49E5-ACD2-0D9042E8C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B564-DCAE-4230-A1B5-D362AF07CC8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C240-1054-49E5-ACD2-0D9042E8C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B564-DCAE-4230-A1B5-D362AF07CC8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8FC240-1054-49E5-ACD2-0D9042E8C7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17B564-DCAE-4230-A1B5-D362AF07CC8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8FC240-1054-49E5-ACD2-0D9042E8C7A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3571876"/>
            <a:ext cx="5027494" cy="1828800"/>
          </a:xfrm>
        </p:spPr>
        <p:txBody>
          <a:bodyPr>
            <a:noAutofit/>
          </a:bodyPr>
          <a:lstStyle/>
          <a:p>
            <a:r>
              <a:rPr lang="uk-UA" sz="5400" dirty="0" smtClean="0"/>
              <a:t>Твори Тараса Шевченка в образотворчому мистецтві</a:t>
            </a:r>
            <a:endParaRPr lang="ru-RU" sz="5400" dirty="0"/>
          </a:p>
        </p:txBody>
      </p:sp>
      <p:pic>
        <p:nvPicPr>
          <p:cNvPr id="23554" name="Picture 2" descr="C:\Documents and Settings\User\Рабочий стол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3478120" cy="46434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29264"/>
            <a:ext cx="9144000" cy="1214438"/>
          </a:xfrm>
        </p:spPr>
        <p:txBody>
          <a:bodyPr>
            <a:noAutofit/>
          </a:bodyPr>
          <a:lstStyle/>
          <a:p>
            <a:r>
              <a:rPr lang="uk-UA" sz="4000" dirty="0" smtClean="0"/>
              <a:t>І.С.Їжакевич. Ілюстрація до поеми </a:t>
            </a:r>
            <a:r>
              <a:rPr lang="en-US" sz="4000" dirty="0" smtClean="0"/>
              <a:t>“</a:t>
            </a:r>
            <a:r>
              <a:rPr lang="uk-UA" sz="4000" dirty="0" smtClean="0"/>
              <a:t>Сон</a:t>
            </a:r>
            <a:r>
              <a:rPr lang="en-US" sz="4000" dirty="0" smtClean="0"/>
              <a:t>”</a:t>
            </a:r>
            <a:endParaRPr lang="ru-RU" sz="3600" dirty="0"/>
          </a:p>
        </p:txBody>
      </p:sp>
      <p:pic>
        <p:nvPicPr>
          <p:cNvPr id="9218" name="Picture 2" descr="C:\Documents and Settings\User\Рабочий стол\www_artru_inf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51"/>
            <a:ext cx="4286280" cy="5818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29264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І.С.Їжакевич. Ілюстрація до балади </a:t>
            </a:r>
            <a:r>
              <a:rPr lang="en-US" sz="3200" dirty="0" smtClean="0"/>
              <a:t>“</a:t>
            </a:r>
            <a:r>
              <a:rPr lang="uk-UA" sz="3200" dirty="0" smtClean="0"/>
              <a:t>Причинна</a:t>
            </a:r>
            <a:r>
              <a:rPr lang="en-US" sz="3200" dirty="0" smtClean="0"/>
              <a:t>”</a:t>
            </a:r>
            <a:endParaRPr lang="ru-RU" sz="2800" dirty="0"/>
          </a:p>
        </p:txBody>
      </p:sp>
      <p:pic>
        <p:nvPicPr>
          <p:cNvPr id="10242" name="Picture 2" descr="C:\Documents and Settings\User\Рабочий стол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3929090" cy="5749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00702"/>
            <a:ext cx="9144000" cy="1143000"/>
          </a:xfrm>
        </p:spPr>
        <p:txBody>
          <a:bodyPr>
            <a:noAutofit/>
          </a:bodyPr>
          <a:lstStyle/>
          <a:p>
            <a:r>
              <a:rPr lang="uk-UA" sz="3600" dirty="0" smtClean="0"/>
              <a:t>І.С.Їжакевич. Ілюстрація до поеми </a:t>
            </a:r>
            <a:r>
              <a:rPr lang="en-US" sz="3600" dirty="0" smtClean="0"/>
              <a:t>“</a:t>
            </a:r>
            <a:r>
              <a:rPr lang="uk-UA" sz="3600" dirty="0" smtClean="0"/>
              <a:t>Катерина</a:t>
            </a:r>
            <a:r>
              <a:rPr lang="en-US" sz="3600" dirty="0" smtClean="0"/>
              <a:t>”</a:t>
            </a:r>
            <a:endParaRPr lang="ru-RU" sz="3200" dirty="0"/>
          </a:p>
        </p:txBody>
      </p:sp>
      <p:pic>
        <p:nvPicPr>
          <p:cNvPr id="11266" name="Picture 2" descr="C:\Documents and Settings\User\Рабочий стол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52"/>
            <a:ext cx="7215238" cy="5779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7214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К. </a:t>
            </a:r>
            <a:r>
              <a:rPr lang="ru-RU" sz="3200" dirty="0" err="1" smtClean="0"/>
              <a:t>Піскорський</a:t>
            </a:r>
            <a:r>
              <a:rPr lang="ru-RU" sz="3200" dirty="0" smtClean="0"/>
              <a:t>. </a:t>
            </a:r>
            <a:r>
              <a:rPr lang="ru-RU" sz="3200" dirty="0" err="1" smtClean="0"/>
              <a:t>Ілюстрація</a:t>
            </a:r>
            <a:r>
              <a:rPr lang="ru-RU" sz="3200" dirty="0" smtClean="0"/>
              <a:t> до </a:t>
            </a:r>
            <a:r>
              <a:rPr lang="ru-RU" sz="3200" dirty="0" err="1" smtClean="0"/>
              <a:t>поеми</a:t>
            </a:r>
            <a:r>
              <a:rPr lang="ru-RU" sz="3200" dirty="0" smtClean="0"/>
              <a:t> «Катерина»</a:t>
            </a:r>
            <a:endParaRPr lang="ru-RU" sz="3200" dirty="0"/>
          </a:p>
        </p:txBody>
      </p:sp>
      <p:pic>
        <p:nvPicPr>
          <p:cNvPr id="12290" name="Picture 2" descr="C:\Documents and Settings\User\Рабочий стол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0"/>
            <a:ext cx="4513411" cy="6138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0070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К. </a:t>
            </a:r>
            <a:r>
              <a:rPr lang="ru-RU" sz="2800" dirty="0" err="1" smtClean="0"/>
              <a:t>Агніт-Следзевський</a:t>
            </a:r>
            <a:r>
              <a:rPr lang="ru-RU" sz="2800" dirty="0" smtClean="0"/>
              <a:t>. </a:t>
            </a:r>
            <a:r>
              <a:rPr lang="ru-RU" sz="2800" dirty="0" err="1" smtClean="0"/>
              <a:t>Ілюстрація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поеми</a:t>
            </a:r>
            <a:r>
              <a:rPr lang="ru-RU" sz="2800" dirty="0" smtClean="0"/>
              <a:t> «Катерина»</a:t>
            </a:r>
            <a:endParaRPr lang="ru-RU" sz="2800" dirty="0"/>
          </a:p>
        </p:txBody>
      </p:sp>
      <p:pic>
        <p:nvPicPr>
          <p:cNvPr id="13314" name="Picture 2" descr="C:\Documents and Settings\User\Рабочий стол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122174" cy="5774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7214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О. </a:t>
            </a:r>
            <a:r>
              <a:rPr lang="ru-RU" sz="3200" dirty="0" err="1" smtClean="0"/>
              <a:t>Івахненко</a:t>
            </a:r>
            <a:r>
              <a:rPr lang="ru-RU" sz="3200" dirty="0" smtClean="0"/>
              <a:t>. </a:t>
            </a:r>
            <a:r>
              <a:rPr lang="ru-RU" sz="3200" dirty="0" err="1" smtClean="0"/>
              <a:t>Ілюстрація</a:t>
            </a:r>
            <a:r>
              <a:rPr lang="ru-RU" sz="3200" dirty="0" smtClean="0"/>
              <a:t> до </a:t>
            </a:r>
            <a:r>
              <a:rPr lang="ru-RU" sz="3200" smtClean="0"/>
              <a:t>поеми </a:t>
            </a:r>
            <a:r>
              <a:rPr lang="ru-RU" sz="3200" dirty="0" smtClean="0"/>
              <a:t>«</a:t>
            </a:r>
            <a:r>
              <a:rPr lang="ru-RU" sz="3200" dirty="0" err="1" smtClean="0"/>
              <a:t>Іван</a:t>
            </a:r>
            <a:r>
              <a:rPr lang="ru-RU" sz="3200" dirty="0" smtClean="0"/>
              <a:t> </a:t>
            </a:r>
            <a:r>
              <a:rPr lang="ru-RU" sz="3200" dirty="0" err="1" smtClean="0"/>
              <a:t>Підкова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14338" name="Picture 2" descr="C:\Documents and Settings\User\Рабочий стол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4434066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00702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О. </a:t>
            </a:r>
            <a:r>
              <a:rPr lang="ru-RU" sz="2800" dirty="0" err="1" smtClean="0"/>
              <a:t>Івахненко</a:t>
            </a:r>
            <a:r>
              <a:rPr lang="ru-RU" sz="2800" dirty="0" smtClean="0"/>
              <a:t>. </a:t>
            </a:r>
            <a:r>
              <a:rPr lang="ru-RU" sz="2800" dirty="0" err="1" smtClean="0"/>
              <a:t>Ілюстрація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поезії</a:t>
            </a:r>
            <a:r>
              <a:rPr lang="ru-RU" sz="2800" dirty="0" smtClean="0"/>
              <a:t> «</a:t>
            </a:r>
            <a:r>
              <a:rPr lang="ru-RU" sz="2800" dirty="0" err="1" smtClean="0"/>
              <a:t>Тече</a:t>
            </a:r>
            <a:r>
              <a:rPr lang="ru-RU" sz="2800" dirty="0" smtClean="0"/>
              <a:t> вода </a:t>
            </a:r>
            <a:r>
              <a:rPr lang="ru-RU" sz="2800" dirty="0" err="1" smtClean="0"/>
              <a:t>з-під</a:t>
            </a:r>
            <a:r>
              <a:rPr lang="ru-RU" sz="2800" dirty="0" smtClean="0"/>
              <a:t> явора».</a:t>
            </a:r>
            <a:endParaRPr lang="ru-RU" sz="2800" dirty="0"/>
          </a:p>
        </p:txBody>
      </p:sp>
      <p:pic>
        <p:nvPicPr>
          <p:cNvPr id="19458" name="Picture 2" descr="C:\Documents and Settings\User\Рабочий стол\25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4506465" cy="6286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7214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О. </a:t>
            </a:r>
            <a:r>
              <a:rPr lang="ru-RU" sz="2800" dirty="0" err="1" smtClean="0"/>
              <a:t>Івахненко</a:t>
            </a:r>
            <a:r>
              <a:rPr lang="ru-RU" sz="2800" dirty="0" smtClean="0"/>
              <a:t>. </a:t>
            </a:r>
            <a:r>
              <a:rPr lang="ru-RU" sz="2800" dirty="0" err="1" smtClean="0"/>
              <a:t>Ілюстрація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поезії</a:t>
            </a:r>
            <a:r>
              <a:rPr lang="ru-RU" sz="2800" dirty="0" smtClean="0"/>
              <a:t>  «</a:t>
            </a:r>
            <a:r>
              <a:rPr lang="ru-RU" sz="2800" dirty="0" err="1" smtClean="0"/>
              <a:t>Зацвіла</a:t>
            </a:r>
            <a:r>
              <a:rPr lang="ru-RU" sz="2800" dirty="0" smtClean="0"/>
              <a:t> в </a:t>
            </a:r>
            <a:r>
              <a:rPr lang="ru-RU" sz="2800" dirty="0" err="1" smtClean="0"/>
              <a:t>долині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21506" name="Picture 2" descr="C:\Documents and Settings\User\Рабочий стол\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4421196" cy="618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72140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В. </a:t>
            </a:r>
            <a:r>
              <a:rPr lang="ru-RU" sz="3200" dirty="0" err="1" smtClean="0"/>
              <a:t>Куткін</a:t>
            </a:r>
            <a:r>
              <a:rPr lang="ru-RU" sz="3200" dirty="0" smtClean="0"/>
              <a:t>. «..І </a:t>
            </a:r>
            <a:r>
              <a:rPr lang="ru-RU" sz="3200" dirty="0" err="1" smtClean="0"/>
              <a:t>ніби</a:t>
            </a:r>
            <a:r>
              <a:rPr lang="ru-RU" sz="3200" dirty="0" smtClean="0"/>
              <a:t> сном ...», «</a:t>
            </a:r>
            <a:r>
              <a:rPr lang="ru-RU" sz="3200" dirty="0" err="1" smtClean="0"/>
              <a:t>Думи</a:t>
            </a:r>
            <a:r>
              <a:rPr lang="ru-RU" sz="3200" dirty="0" smtClean="0"/>
              <a:t> </a:t>
            </a:r>
            <a:r>
              <a:rPr lang="ru-RU" sz="3200" dirty="0" err="1" smtClean="0"/>
              <a:t>мої</a:t>
            </a:r>
            <a:r>
              <a:rPr lang="ru-RU" sz="3200" dirty="0" smtClean="0"/>
              <a:t>, </a:t>
            </a:r>
            <a:r>
              <a:rPr lang="ru-RU" sz="3200" dirty="0" err="1" smtClean="0"/>
              <a:t>думи</a:t>
            </a:r>
            <a:r>
              <a:rPr lang="ru-RU" sz="3200" dirty="0" smtClean="0"/>
              <a:t>…», «</a:t>
            </a:r>
            <a:r>
              <a:rPr lang="ru-RU" sz="3200" dirty="0" err="1" smtClean="0"/>
              <a:t>Сестри</a:t>
            </a:r>
            <a:r>
              <a:rPr lang="ru-RU" sz="3200" dirty="0" smtClean="0"/>
              <a:t>, </a:t>
            </a:r>
            <a:r>
              <a:rPr lang="ru-RU" sz="3200" dirty="0" err="1" smtClean="0"/>
              <a:t>сестри</a:t>
            </a:r>
            <a:r>
              <a:rPr lang="ru-RU" sz="3200" dirty="0" smtClean="0"/>
              <a:t> …».</a:t>
            </a:r>
            <a:endParaRPr lang="ru-RU" sz="3200" dirty="0"/>
          </a:p>
        </p:txBody>
      </p:sp>
      <p:pic>
        <p:nvPicPr>
          <p:cNvPr id="15362" name="Picture 2" descr="C:\Documents and Settings\User\Рабочий стол\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4878700" cy="5732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0070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Г. </a:t>
            </a:r>
            <a:r>
              <a:rPr lang="ru-RU" sz="3200" dirty="0" err="1" smtClean="0"/>
              <a:t>Галинська</a:t>
            </a:r>
            <a:r>
              <a:rPr lang="ru-RU" sz="3200" dirty="0" smtClean="0"/>
              <a:t>. </a:t>
            </a:r>
            <a:r>
              <a:rPr lang="ru-RU" sz="3200" dirty="0" err="1" smtClean="0"/>
              <a:t>Ілюстрація</a:t>
            </a:r>
            <a:r>
              <a:rPr lang="ru-RU" sz="3200" dirty="0" smtClean="0"/>
              <a:t> до </a:t>
            </a:r>
            <a:r>
              <a:rPr lang="ru-RU" sz="3200" dirty="0" err="1" smtClean="0"/>
              <a:t>поеми</a:t>
            </a:r>
            <a:r>
              <a:rPr lang="ru-RU" sz="3200" dirty="0" smtClean="0"/>
              <a:t> «Гайдамаки»</a:t>
            </a:r>
            <a:endParaRPr lang="ru-RU" sz="3200" dirty="0"/>
          </a:p>
        </p:txBody>
      </p:sp>
      <p:pic>
        <p:nvPicPr>
          <p:cNvPr id="16386" name="Picture 2" descr="C:\Documents and Settings\User\Рабочий стол\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208816" cy="6063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8638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/>
              <a:t>Т.Г.Шевченко. </a:t>
            </a:r>
            <a:r>
              <a:rPr lang="en-US" sz="4400" dirty="0" smtClean="0"/>
              <a:t>“</a:t>
            </a:r>
            <a:r>
              <a:rPr lang="uk-UA" sz="4400" dirty="0" smtClean="0"/>
              <a:t>Катерина</a:t>
            </a:r>
            <a:r>
              <a:rPr lang="en-US" sz="4400" dirty="0" smtClean="0"/>
              <a:t>”</a:t>
            </a:r>
            <a:endParaRPr lang="ru-RU" sz="4000" dirty="0"/>
          </a:p>
        </p:txBody>
      </p:sp>
      <p:pic>
        <p:nvPicPr>
          <p:cNvPr id="3074" name="Picture 2" descr="C:\Documents and Settings\User\Рабочий стол\_Katery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3" y="142852"/>
            <a:ext cx="4212029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0070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В. Лопата. </a:t>
            </a:r>
            <a:r>
              <a:rPr lang="ru-RU" sz="3600" dirty="0" err="1" smtClean="0"/>
              <a:t>Ілюстрація</a:t>
            </a:r>
            <a:r>
              <a:rPr lang="ru-RU" sz="3600" dirty="0" smtClean="0"/>
              <a:t> до </a:t>
            </a:r>
            <a:r>
              <a:rPr lang="ru-RU" sz="3600" dirty="0" err="1" smtClean="0"/>
              <a:t>поеми</a:t>
            </a:r>
            <a:r>
              <a:rPr lang="ru-RU" sz="3600" dirty="0" smtClean="0"/>
              <a:t> «</a:t>
            </a:r>
            <a:r>
              <a:rPr lang="ru-RU" sz="3600" dirty="0" err="1" smtClean="0"/>
              <a:t>Гамалія</a:t>
            </a:r>
            <a:r>
              <a:rPr lang="ru-RU" sz="3600" dirty="0" smtClean="0"/>
              <a:t>».</a:t>
            </a:r>
            <a:endParaRPr lang="ru-RU" sz="3600" dirty="0"/>
          </a:p>
        </p:txBody>
      </p:sp>
      <p:pic>
        <p:nvPicPr>
          <p:cNvPr id="17410" name="Picture 2" descr="C:\Documents and Settings\User\Рабочий стол\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-1"/>
            <a:ext cx="5293264" cy="6051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72140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О. Данченко. </a:t>
            </a:r>
            <a:r>
              <a:rPr lang="ru-RU" sz="3600" dirty="0" err="1" smtClean="0"/>
              <a:t>Ілюстрація</a:t>
            </a:r>
            <a:r>
              <a:rPr lang="ru-RU" sz="3600" dirty="0" smtClean="0"/>
              <a:t> до </a:t>
            </a:r>
            <a:r>
              <a:rPr lang="ru-RU" sz="3600" dirty="0" err="1" smtClean="0"/>
              <a:t>поеми</a:t>
            </a:r>
            <a:r>
              <a:rPr lang="ru-RU" sz="3600" dirty="0" smtClean="0"/>
              <a:t> «</a:t>
            </a:r>
            <a:r>
              <a:rPr lang="ru-RU" sz="3600" dirty="0" err="1" smtClean="0"/>
              <a:t>Єретик</a:t>
            </a:r>
            <a:r>
              <a:rPr lang="ru-RU" sz="3600" dirty="0" smtClean="0"/>
              <a:t>».</a:t>
            </a:r>
            <a:endParaRPr lang="ru-RU" sz="3600" dirty="0"/>
          </a:p>
        </p:txBody>
      </p:sp>
      <p:pic>
        <p:nvPicPr>
          <p:cNvPr id="18434" name="Picture 2" descr="C:\Documents and Settings\User\Рабочий стол\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4474337" cy="6159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72140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О. Данченко. </a:t>
            </a:r>
            <a:r>
              <a:rPr lang="ru-RU" sz="2800" dirty="0" err="1" smtClean="0"/>
              <a:t>Ілюстрація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поеми</a:t>
            </a:r>
            <a:r>
              <a:rPr lang="ru-RU" sz="2800" dirty="0" smtClean="0"/>
              <a:t> «Москалева </a:t>
            </a:r>
            <a:r>
              <a:rPr lang="ru-RU" sz="2800" dirty="0" err="1" smtClean="0"/>
              <a:t>криниця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20482" name="Picture 2" descr="C:\Documents and Settings\User\Рабочий стол\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4545775" cy="6258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72140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О. Данченко. </a:t>
            </a:r>
            <a:r>
              <a:rPr lang="ru-RU" sz="3600" dirty="0" err="1" smtClean="0"/>
              <a:t>Ілюстрація</a:t>
            </a:r>
            <a:r>
              <a:rPr lang="ru-RU" sz="3600" dirty="0" smtClean="0"/>
              <a:t> до </a:t>
            </a:r>
            <a:r>
              <a:rPr lang="ru-RU" sz="3600" dirty="0" err="1" smtClean="0"/>
              <a:t>поеми</a:t>
            </a:r>
            <a:r>
              <a:rPr lang="ru-RU" sz="3600" dirty="0" smtClean="0"/>
              <a:t> «</a:t>
            </a:r>
            <a:r>
              <a:rPr lang="ru-RU" sz="3600" dirty="0" err="1" smtClean="0"/>
              <a:t>Єретик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22530" name="Picture 2" descr="C:\Documents and Settings\User\Рабочий стол\25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4402899" cy="6061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Дякуємо за увагу</a:t>
            </a:r>
            <a:endParaRPr lang="ru-RU" dirty="0"/>
          </a:p>
        </p:txBody>
      </p:sp>
      <p:pic>
        <p:nvPicPr>
          <p:cNvPr id="24578" name="Picture 2" descr="C:\Documents and Settings\User\Рабочий стол\shevchen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357298"/>
            <a:ext cx="3695700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0070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Т.Г.Шевченко. Ілюстрація до поеми </a:t>
            </a:r>
            <a:r>
              <a:rPr lang="en-US" sz="3200" dirty="0" smtClean="0"/>
              <a:t>“</a:t>
            </a:r>
            <a:r>
              <a:rPr lang="uk-UA" sz="3200" dirty="0" smtClean="0"/>
              <a:t>Відьма</a:t>
            </a:r>
            <a:r>
              <a:rPr lang="en-US" sz="3200" dirty="0" smtClean="0"/>
              <a:t>”</a:t>
            </a:r>
            <a:endParaRPr lang="ru-RU" sz="2800" dirty="0"/>
          </a:p>
        </p:txBody>
      </p:sp>
      <p:pic>
        <p:nvPicPr>
          <p:cNvPr id="4098" name="Picture 2" descr="C:\Documents and Settings\User\Рабочий стол\Sevchenko_Vidm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4500594" cy="5931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29264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Т.Г.Шевченко. Ілюстрація до поеми </a:t>
            </a:r>
            <a:r>
              <a:rPr lang="en-US" sz="3200" dirty="0" smtClean="0"/>
              <a:t>“</a:t>
            </a:r>
            <a:r>
              <a:rPr lang="uk-UA" sz="3200" dirty="0" err="1" smtClean="0"/>
              <a:t>Слепая</a:t>
            </a:r>
            <a:r>
              <a:rPr lang="en-US" sz="3200" dirty="0" smtClean="0"/>
              <a:t>”</a:t>
            </a:r>
            <a:endParaRPr lang="ru-RU" sz="2800" dirty="0"/>
          </a:p>
        </p:txBody>
      </p:sp>
      <p:pic>
        <p:nvPicPr>
          <p:cNvPr id="5122" name="Picture 2" descr="C:\Documents and Settings\User\Рабочий стол\3405533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52"/>
            <a:ext cx="4748678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29264"/>
            <a:ext cx="9144000" cy="114300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Т.Г.Шевченко. Ілюстрація до поеми </a:t>
            </a:r>
            <a:r>
              <a:rPr lang="en-US" sz="3200" dirty="0" smtClean="0"/>
              <a:t>“</a:t>
            </a:r>
            <a:r>
              <a:rPr lang="uk-UA" sz="3200" dirty="0" smtClean="0"/>
              <a:t>Гамалія</a:t>
            </a:r>
            <a:r>
              <a:rPr lang="en-US" sz="3200" dirty="0" smtClean="0"/>
              <a:t>”</a:t>
            </a:r>
            <a:endParaRPr lang="ru-RU" sz="2800" dirty="0"/>
          </a:p>
        </p:txBody>
      </p:sp>
      <p:pic>
        <p:nvPicPr>
          <p:cNvPr id="6146" name="Picture 2" descr="C:\Documents and Settings\User\Рабочий стол\Shevch_muzej2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52"/>
            <a:ext cx="5819788" cy="5819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5400" dirty="0" smtClean="0"/>
              <a:t>Ілюстрація до поеми </a:t>
            </a:r>
            <a:r>
              <a:rPr lang="en-US" sz="5400" dirty="0" smtClean="0"/>
              <a:t>“</a:t>
            </a:r>
            <a:r>
              <a:rPr lang="uk-UA" sz="5400" dirty="0" smtClean="0"/>
              <a:t>Гамалія</a:t>
            </a:r>
            <a:r>
              <a:rPr lang="en-US" sz="5400" dirty="0" smtClean="0"/>
              <a:t>”</a:t>
            </a:r>
            <a:endParaRPr lang="ru-RU" dirty="0"/>
          </a:p>
        </p:txBody>
      </p:sp>
      <p:pic>
        <p:nvPicPr>
          <p:cNvPr id="7170" name="Picture 2" descr="C:\Documents and Settings\User\Рабочий стол\3b5eb1f0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52"/>
            <a:ext cx="6945330" cy="5576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57826"/>
            <a:ext cx="9144000" cy="1357322"/>
          </a:xfrm>
        </p:spPr>
        <p:txBody>
          <a:bodyPr>
            <a:noAutofit/>
          </a:bodyPr>
          <a:lstStyle/>
          <a:p>
            <a:r>
              <a:rPr lang="uk-UA" sz="3600" dirty="0" smtClean="0"/>
              <a:t>В.І.</a:t>
            </a:r>
            <a:r>
              <a:rPr lang="uk-UA" sz="3600" dirty="0" err="1" smtClean="0"/>
              <a:t>Касіян</a:t>
            </a:r>
            <a:r>
              <a:rPr lang="uk-UA" sz="3600" dirty="0" smtClean="0"/>
              <a:t>. Ілюстрація до вірша </a:t>
            </a:r>
            <a:r>
              <a:rPr lang="en-US" sz="3600" dirty="0" smtClean="0"/>
              <a:t>“</a:t>
            </a:r>
            <a:r>
              <a:rPr lang="uk-UA" sz="3600" dirty="0" smtClean="0"/>
              <a:t>Перебендя</a:t>
            </a:r>
            <a:r>
              <a:rPr lang="en-US" sz="3600" dirty="0" smtClean="0"/>
              <a:t>”</a:t>
            </a:r>
            <a:endParaRPr lang="ru-RU" sz="3600" dirty="0"/>
          </a:p>
        </p:txBody>
      </p:sp>
      <p:pic>
        <p:nvPicPr>
          <p:cNvPr id="1026" name="Picture 2" descr="C:\Documents and Settings\User\Рабочий стол\perebend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52"/>
            <a:ext cx="3857651" cy="542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86388"/>
            <a:ext cx="9144000" cy="1357322"/>
          </a:xfrm>
        </p:spPr>
        <p:txBody>
          <a:bodyPr>
            <a:noAutofit/>
          </a:bodyPr>
          <a:lstStyle/>
          <a:p>
            <a:r>
              <a:rPr lang="uk-UA" sz="3600" dirty="0" smtClean="0"/>
              <a:t>В.І.</a:t>
            </a:r>
            <a:r>
              <a:rPr lang="uk-UA" sz="3600" dirty="0" err="1" smtClean="0"/>
              <a:t>Касіян</a:t>
            </a:r>
            <a:r>
              <a:rPr lang="uk-UA" sz="3600" dirty="0" smtClean="0"/>
              <a:t>. Ілюстрація до поеми </a:t>
            </a:r>
            <a:r>
              <a:rPr lang="en-US" sz="3600" dirty="0" smtClean="0"/>
              <a:t>“</a:t>
            </a:r>
            <a:r>
              <a:rPr lang="ru-RU" sz="3600" dirty="0" smtClean="0"/>
              <a:t>Гайдамаки</a:t>
            </a:r>
            <a:r>
              <a:rPr lang="en-US" sz="3600" dirty="0" smtClean="0"/>
              <a:t>”</a:t>
            </a:r>
            <a:endParaRPr lang="ru-RU" sz="3200" dirty="0"/>
          </a:p>
        </p:txBody>
      </p:sp>
      <p:pic>
        <p:nvPicPr>
          <p:cNvPr id="2050" name="Picture 2" descr="C:\Documents and Settings\User\Рабочий стол\1366188486_1790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42852"/>
            <a:ext cx="4214842" cy="567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29264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І.С.Їжакевич. Ілюстрація до вірша </a:t>
            </a:r>
            <a:br>
              <a:rPr lang="uk-UA" sz="3600" dirty="0" smtClean="0"/>
            </a:br>
            <a:r>
              <a:rPr lang="en-US" sz="3600" dirty="0" smtClean="0"/>
              <a:t>“</a:t>
            </a:r>
            <a:r>
              <a:rPr lang="uk-UA" sz="3600" dirty="0" smtClean="0"/>
              <a:t>Мені тринадцяти минало</a:t>
            </a:r>
            <a:r>
              <a:rPr lang="en-US" sz="3600" dirty="0" smtClean="0"/>
              <a:t>”</a:t>
            </a:r>
            <a:endParaRPr lang="ru-RU" sz="3200" dirty="0"/>
          </a:p>
        </p:txBody>
      </p:sp>
      <p:pic>
        <p:nvPicPr>
          <p:cNvPr id="8194" name="Picture 2" descr="C:\Documents and Settings\User\Рабочий стол\Taras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1"/>
            <a:ext cx="7286676" cy="546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</TotalTime>
  <Words>216</Words>
  <Application>Microsoft Office PowerPoint</Application>
  <PresentationFormat>Экран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Твори Тараса Шевченка в образотворчому мистецтві</vt:lpstr>
      <vt:lpstr>Т.Г.Шевченко. “Катерина”</vt:lpstr>
      <vt:lpstr>Т.Г.Шевченко. Ілюстрація до поеми “Відьма”</vt:lpstr>
      <vt:lpstr>Т.Г.Шевченко. Ілюстрація до поеми “Слепая”</vt:lpstr>
      <vt:lpstr>Т.Г.Шевченко. Ілюстрація до поеми “Гамалія”</vt:lpstr>
      <vt:lpstr>Ілюстрація до поеми “Гамалія”</vt:lpstr>
      <vt:lpstr>В.І.Касіян. Ілюстрація до вірша “Перебендя”</vt:lpstr>
      <vt:lpstr>В.І.Касіян. Ілюстрація до поеми “Гайдамаки”</vt:lpstr>
      <vt:lpstr>І.С.Їжакевич. Ілюстрація до вірша  “Мені тринадцяти минало”</vt:lpstr>
      <vt:lpstr>І.С.Їжакевич. Ілюстрація до поеми “Сон”</vt:lpstr>
      <vt:lpstr>І.С.Їжакевич. Ілюстрація до балади “Причинна”</vt:lpstr>
      <vt:lpstr>І.С.Їжакевич. Ілюстрація до поеми “Катерина”</vt:lpstr>
      <vt:lpstr>К. Піскорський. Ілюстрація до поеми «Катерина»</vt:lpstr>
      <vt:lpstr>К. Агніт-Следзевський. Ілюстрація до поеми «Катерина»</vt:lpstr>
      <vt:lpstr>О. Івахненко. Ілюстрація до поеми «Іван Підкова»</vt:lpstr>
      <vt:lpstr>О. Івахненко. Ілюстрація до поезії «Тече вода з-під явора».</vt:lpstr>
      <vt:lpstr>О. Івахненко. Ілюстрація до поезії  «Зацвіла в долині»</vt:lpstr>
      <vt:lpstr>В. Куткін. «..І ніби сном ...», «Думи мої, думи…», «Сестри, сестри …».</vt:lpstr>
      <vt:lpstr>Г. Галинська. Ілюстрація до поеми «Гайдамаки»</vt:lpstr>
      <vt:lpstr>В. Лопата. Ілюстрація до поеми «Гамалія».</vt:lpstr>
      <vt:lpstr>О. Данченко. Ілюстрація до поеми «Єретик».</vt:lpstr>
      <vt:lpstr>О. Данченко. Ілюстрація до поеми «Москалева криниця»</vt:lpstr>
      <vt:lpstr>О. Данченко. Ілюстрація до поеми «Єретик»</vt:lpstr>
      <vt:lpstr>Дякуємо за увагу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2014-04-08T17:48:28Z</dcterms:created>
  <dcterms:modified xsi:type="dcterms:W3CDTF">2014-04-24T10:52:06Z</dcterms:modified>
</cp:coreProperties>
</file>