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A3E9F-0B35-49D6-9622-5C46F74E6343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10C1B9-9678-4443-8713-DD1142796E0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0C1B9-9678-4443-8713-DD1142796E08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8%D0%B5%D0%BF%D1%82%D0%B8%D1%87%D1%96" TargetMode="External"/><Relationship Id="rId13" Type="http://schemas.openxmlformats.org/officeDocument/2006/relationships/hyperlink" Target="http://uk.wikipedia.org/wiki/%D0%93%D0%B6%D0%B8%D0%BC%D0%B0%D0%BB%D0%B0" TargetMode="External"/><Relationship Id="rId18" Type="http://schemas.openxmlformats.org/officeDocument/2006/relationships/hyperlink" Target="http://uk.wikipedia.org/wiki/%D0%A1%D1%82%D0%B0%D0%BD%D1%96%D1%81%D0%BB%D0%B0%D0%B2_%D0%A8%D0%B5%D0%BF%D1%82%D0%B8%D1%86%D1%8C%D0%BA%D0%B8%D0%B9" TargetMode="External"/><Relationship Id="rId3" Type="http://schemas.openxmlformats.org/officeDocument/2006/relationships/hyperlink" Target="http://uk.wikipedia.org/wiki/%D0%AF%D0%B2%D0%BE%D1%80%D1%96%D0%B2%D1%81%D1%8C%D0%BA%D0%B8%D0%B9_%D1%80%D0%B0%D0%B9%D0%BE%D0%BD" TargetMode="External"/><Relationship Id="rId21" Type="http://schemas.openxmlformats.org/officeDocument/2006/relationships/hyperlink" Target="http://uk.wikipedia.org/wiki/%D0%A0%D0%B8%D0%BC" TargetMode="External"/><Relationship Id="rId7" Type="http://schemas.openxmlformats.org/officeDocument/2006/relationships/hyperlink" Target="http://uk.wikipedia.org/wiki/%D0%A8%D0%B5%D0%BF%D1%82%D0%B8%D1%86%D1%8C%D0%BA%D1%96" TargetMode="External"/><Relationship Id="rId12" Type="http://schemas.openxmlformats.org/officeDocument/2006/relationships/hyperlink" Target="http://uk.wikipedia.org/wiki/%D0%93%D0%B5%D1%80%D0%B1" TargetMode="External"/><Relationship Id="rId17" Type="http://schemas.openxmlformats.org/officeDocument/2006/relationships/hyperlink" Target="http://uk.wikipedia.org/wiki/%D0%9A%D0%BB%D0%B8%D0%BC%D0%B5%D0%BD%D1%82%D1%96%D0%B9_%D0%A8%D0%B5%D0%BF%D1%82%D0%B8%D1%86%D1%8C%D0%BA%D0%B8%D0%B9" TargetMode="External"/><Relationship Id="rId25" Type="http://schemas.openxmlformats.org/officeDocument/2006/relationships/hyperlink" Target="http://uk.wikipedia.org/wiki/%D0%91%D1%96%D0%BB%D1%8C%D1%88%D0%BE%D0%B2%D0%B8%D0%BA%D0%B8" TargetMode="External"/><Relationship Id="rId2" Type="http://schemas.openxmlformats.org/officeDocument/2006/relationships/hyperlink" Target="http://uk.wikipedia.org/wiki/%D0%9F%D1%80%D0%B8%D0%BB%D0%B1%D0%B8%D1%87%D1%96" TargetMode="External"/><Relationship Id="rId16" Type="http://schemas.openxmlformats.org/officeDocument/2006/relationships/hyperlink" Target="http://uk.wikipedia.org/wiki/%D0%A1%D1%82%D1%83%D0%B4%D0%B8%D1%82%D0%B8" TargetMode="External"/><Relationship Id="rId20" Type="http://schemas.openxmlformats.org/officeDocument/2006/relationships/hyperlink" Target="http://uk.wikipedia.org/wiki/%D0%90%D0%B2%D1%81%D1%82%D1%80%D0%BE-%D0%A3%D0%B3%D0%BE%D1%80%D1%89%D0%B8%D0%BD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3%D1%80%D0%B0%D1%84_%28%D1%82%D0%B8%D1%82%D1%83%D0%BB%29" TargetMode="External"/><Relationship Id="rId11" Type="http://schemas.openxmlformats.org/officeDocument/2006/relationships/hyperlink" Target="http://uk.wikipedia.org/wiki/%D0%AF%D0%B1%D0%BB%D0%BE%D0%BD%D0%BE%D0%B2%D1%81%D1%8C%D0%BA%D1%96" TargetMode="External"/><Relationship Id="rId24" Type="http://schemas.openxmlformats.org/officeDocument/2006/relationships/hyperlink" Target="http://uk.wikipedia.org/wiki/%D0%92%D1%82%D0%BE%D1%80%D0%B3%D0%BD%D0%B5%D0%BD%D0%BD%D1%8F_%D0%A1%D0%A0%D0%A1%D0%A0_%D0%B4%D0%BE_%D0%9F%D0%BE%D0%BB%D1%8C%D1%89%D1%96_%281939%29" TargetMode="External"/><Relationship Id="rId5" Type="http://schemas.openxmlformats.org/officeDocument/2006/relationships/hyperlink" Target="http://uk.wikipedia.org/wiki/%D0%A0%D1%83%D1%81%D0%B8%D0%BD%D0%B8" TargetMode="External"/><Relationship Id="rId15" Type="http://schemas.openxmlformats.org/officeDocument/2006/relationships/hyperlink" Target="http://uk.wikipedia.org/wiki/%D0%A1%D1%82%D0%B0%D0%BD%D1%96%D1%81%D0%BB%D0%B0%D0%B2_%D0%A1%D0%BA%D0%B0%D1%80%D0%B1%D0%B5%D0%BA" TargetMode="External"/><Relationship Id="rId23" Type="http://schemas.openxmlformats.org/officeDocument/2006/relationships/hyperlink" Target="http://uk.wikipedia.org/wiki/1939" TargetMode="External"/><Relationship Id="rId10" Type="http://schemas.openxmlformats.org/officeDocument/2006/relationships/hyperlink" Target="http://uk.wikipedia.org/wiki/%D0%90%D0%BD%D0%B4%D1%80%D0%B5%D0%B9_%28%D0%A8%D0%B5%D0%BF%D1%82%D0%B8%D1%86%D1%8C%D0%BA%D0%B8%D0%B9%29" TargetMode="External"/><Relationship Id="rId19" Type="http://schemas.openxmlformats.org/officeDocument/2006/relationships/hyperlink" Target="http://uk.wikipedia.org/wiki/%D0%92%D1%96%D0%B9%D1%81%D1%8C%D0%BA%D0%BE%D0%B2%D0%B8%D0%B9_%D0%B0%D1%82%D0%B0%D1%88%D0%B5" TargetMode="External"/><Relationship Id="rId4" Type="http://schemas.openxmlformats.org/officeDocument/2006/relationships/hyperlink" Target="http://uk.wikipedia.org/wiki/%D0%9B%D1%8C%D0%B2%D1%96%D0%B2%D1%81%D1%8C%D0%BA%D0%B0_%D0%BE%D0%B1%D0%BB%D0%B0%D1%81%D1%82%D1%8C" TargetMode="External"/><Relationship Id="rId9" Type="http://schemas.openxmlformats.org/officeDocument/2006/relationships/hyperlink" Target="http://uk.wikipedia.org/wiki/%D0%A8%D0%B5%D0%BF%D1%82%D0%B8%D1%86%D1%8C%D0%BA%D0%B0_%D0%A1%D0%BE%D1%84%D1%96%D1%8F" TargetMode="External"/><Relationship Id="rId14" Type="http://schemas.openxmlformats.org/officeDocument/2006/relationships/hyperlink" Target="http://uk.wikipedia.org/wiki/%D0%9D%D0%B0%D1%86%D1%96%D0%BE%D0%BD%D0%B0%D0%BB%D1%8C%D0%BD%D0%B8%D0%B9_%D0%B0%D0%BA%D0%B0%D0%B4%D0%B5%D0%BC%D1%96%D1%87%D0%BD%D0%B8%D0%B9_%D1%83%D0%BA%D1%80%D0%B0%D1%97%D0%BD%D1%81%D1%8C%D0%BA%D0%B8%D0%B9_%D0%B4%D1%80%D0%B0%D0%BC%D0%B0%D1%82%D0%B8%D1%87%D0%BD%D0%B8%D0%B9_%D1%82%D0%B5%D0%B0%D1%82%D1%80_%D1%96%D0%BC%D0%B5%D0%BD%D1%96_%D0%9C%D0%B0%D1%80%D1%96%D1%97_%D0%97%D0%B0%D0%BD%D1%8C%D0%BA%D0%BE%D0%B2%D0%B5%D1%86%D1%8C%D0%BA%D0%BE%D1%97" TargetMode="External"/><Relationship Id="rId22" Type="http://schemas.openxmlformats.org/officeDocument/2006/relationships/hyperlink" Target="http://uk.wikipedia.org/wiki/%D0%9F%D0%B5%D1%80%D1%88%D0%B0_%D1%81%D0%B2%D1%96%D1%82%D0%BE%D0%B2%D0%B0_%D0%B2%D1%96%D0%B9%D0%BD%D0%B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Andrzej_Szeptycki_(a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1643050"/>
            <a:ext cx="3327993" cy="41362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-142908" y="714356"/>
            <a:ext cx="642942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Андрей </a:t>
            </a:r>
            <a:r>
              <a:rPr lang="ru-RU" sz="4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Шептицький</a:t>
            </a:r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– </a:t>
            </a:r>
            <a:r>
              <a:rPr lang="ru-RU" sz="4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духовний</a:t>
            </a:r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буд</a:t>
            </a:r>
            <a:r>
              <a:rPr lang="uk-UA" sz="4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івничий</a:t>
            </a:r>
            <a:r>
              <a:rPr lang="uk-UA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української нації.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282" y="3571876"/>
            <a:ext cx="571500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Якщо</a:t>
            </a:r>
            <a:r>
              <a:rPr lang="ru-RU" b="1" dirty="0" smtClean="0"/>
              <a:t> </a:t>
            </a:r>
            <a:r>
              <a:rPr lang="ru-RU" b="1" dirty="0" err="1" smtClean="0"/>
              <a:t>християнські</a:t>
            </a:r>
            <a:r>
              <a:rPr lang="ru-RU" b="1" dirty="0" smtClean="0"/>
              <a:t> </a:t>
            </a:r>
            <a:r>
              <a:rPr lang="ru-RU" b="1" dirty="0" err="1" smtClean="0"/>
              <a:t>різні</a:t>
            </a:r>
            <a:r>
              <a:rPr lang="ru-RU" b="1" dirty="0" smtClean="0"/>
              <a:t> Церкви в </a:t>
            </a:r>
            <a:r>
              <a:rPr lang="ru-RU" b="1" dirty="0" err="1" smtClean="0"/>
              <a:t>Україні</a:t>
            </a:r>
            <a:r>
              <a:rPr lang="ru-RU" b="1" dirty="0" smtClean="0"/>
              <a:t> </a:t>
            </a:r>
            <a:r>
              <a:rPr lang="ru-RU" b="1" dirty="0" err="1" smtClean="0"/>
              <a:t>мають</a:t>
            </a:r>
            <a:r>
              <a:rPr lang="ru-RU" b="1" dirty="0" smtClean="0"/>
              <a:t> </a:t>
            </a:r>
            <a:r>
              <a:rPr lang="ru-RU" b="1" dirty="0" err="1" smtClean="0"/>
              <a:t>сповнити</a:t>
            </a:r>
            <a:r>
              <a:rPr lang="ru-RU" b="1" dirty="0" smtClean="0"/>
              <a:t> </a:t>
            </a:r>
            <a:r>
              <a:rPr lang="ru-RU" b="1" dirty="0" err="1" smtClean="0"/>
              <a:t>завдання</a:t>
            </a:r>
            <a:r>
              <a:rPr lang="ru-RU" b="1" dirty="0" smtClean="0"/>
              <a:t>: </a:t>
            </a:r>
            <a:r>
              <a:rPr lang="ru-RU" b="1" dirty="0" err="1" smtClean="0"/>
              <a:t>дати</a:t>
            </a:r>
            <a:r>
              <a:rPr lang="ru-RU" b="1" dirty="0" smtClean="0"/>
              <a:t> </a:t>
            </a:r>
            <a:r>
              <a:rPr lang="ru-RU" b="1" dirty="0" err="1" smtClean="0"/>
              <a:t>українському</a:t>
            </a:r>
            <a:r>
              <a:rPr lang="ru-RU" b="1" dirty="0" smtClean="0"/>
              <a:t> </a:t>
            </a:r>
            <a:r>
              <a:rPr lang="ru-RU" b="1" dirty="0" err="1" smtClean="0"/>
              <a:t>народові</a:t>
            </a:r>
            <a:r>
              <a:rPr lang="ru-RU" b="1" dirty="0" smtClean="0"/>
              <a:t> </a:t>
            </a:r>
            <a:r>
              <a:rPr lang="ru-RU" b="1" dirty="0" err="1" smtClean="0"/>
              <a:t>єдність</a:t>
            </a:r>
            <a:r>
              <a:rPr lang="ru-RU" b="1" dirty="0" smtClean="0"/>
              <a:t>, </a:t>
            </a:r>
            <a:r>
              <a:rPr lang="ru-RU" b="1" dirty="0" err="1" smtClean="0"/>
              <a:t>мусять</a:t>
            </a:r>
            <a:r>
              <a:rPr lang="ru-RU" b="1" dirty="0" smtClean="0"/>
              <a:t> </a:t>
            </a:r>
            <a:r>
              <a:rPr lang="ru-RU" b="1" dirty="0" err="1" smtClean="0"/>
              <a:t>позбутися</a:t>
            </a:r>
            <a:r>
              <a:rPr lang="ru-RU" b="1" dirty="0" smtClean="0"/>
              <a:t> того духа </a:t>
            </a:r>
            <a:r>
              <a:rPr lang="ru-RU" b="1" dirty="0" err="1" smtClean="0"/>
              <a:t>розколу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ненависти, </a:t>
            </a:r>
            <a:r>
              <a:rPr lang="ru-RU" b="1" dirty="0" err="1" smtClean="0"/>
              <a:t>який</a:t>
            </a:r>
            <a:r>
              <a:rPr lang="ru-RU" b="1" dirty="0" smtClean="0"/>
              <a:t> </a:t>
            </a:r>
            <a:r>
              <a:rPr lang="ru-RU" b="1" dirty="0" err="1" smtClean="0"/>
              <a:t>спричинює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українець</a:t>
            </a:r>
            <a:r>
              <a:rPr lang="ru-RU" b="1" dirty="0" smtClean="0"/>
              <a:t> </a:t>
            </a:r>
            <a:r>
              <a:rPr lang="ru-RU" b="1" dirty="0" err="1" smtClean="0"/>
              <a:t>українцеві</a:t>
            </a:r>
            <a:r>
              <a:rPr lang="ru-RU" b="1" dirty="0" smtClean="0"/>
              <a:t> ворог. </a:t>
            </a:r>
            <a:r>
              <a:rPr lang="ru-RU" b="1" dirty="0" err="1" smtClean="0"/>
              <a:t>Усі</a:t>
            </a:r>
            <a:r>
              <a:rPr lang="ru-RU" b="1" dirty="0" smtClean="0"/>
              <a:t>, </a:t>
            </a:r>
            <a:r>
              <a:rPr lang="ru-RU" b="1" dirty="0" err="1" smtClean="0"/>
              <a:t>скільки</a:t>
            </a:r>
            <a:r>
              <a:rPr lang="ru-RU" b="1" dirty="0" smtClean="0"/>
              <a:t> нас </a:t>
            </a:r>
            <a:r>
              <a:rPr lang="ru-RU" b="1" dirty="0" err="1" smtClean="0"/>
              <a:t>є</a:t>
            </a:r>
            <a:r>
              <a:rPr lang="ru-RU" b="1" dirty="0" smtClean="0"/>
              <a:t>, </a:t>
            </a:r>
            <a:r>
              <a:rPr lang="ru-RU" b="1" dirty="0" err="1" smtClean="0"/>
              <a:t>мусимо</a:t>
            </a:r>
            <a:r>
              <a:rPr lang="ru-RU" b="1" dirty="0" smtClean="0"/>
              <a:t> </a:t>
            </a:r>
            <a:r>
              <a:rPr lang="ru-RU" b="1" dirty="0" err="1" smtClean="0"/>
              <a:t>зробити</a:t>
            </a:r>
            <a:r>
              <a:rPr lang="ru-RU" b="1" dirty="0" smtClean="0"/>
              <a:t> все,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можемо</a:t>
            </a:r>
            <a:r>
              <a:rPr lang="ru-RU" b="1" dirty="0" smtClean="0"/>
              <a:t>, </a:t>
            </a:r>
            <a:r>
              <a:rPr lang="ru-RU" b="1" dirty="0" err="1" smtClean="0"/>
              <a:t>щоб</a:t>
            </a:r>
            <a:r>
              <a:rPr lang="ru-RU" b="1" dirty="0" smtClean="0"/>
              <a:t> </a:t>
            </a:r>
            <a:r>
              <a:rPr lang="ru-RU" b="1" dirty="0" err="1" smtClean="0"/>
              <a:t>помиритися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в </a:t>
            </a:r>
            <a:r>
              <a:rPr lang="ru-RU" b="1" dirty="0" err="1" smtClean="0"/>
              <a:t>собі</a:t>
            </a:r>
            <a:r>
              <a:rPr lang="ru-RU" b="1" dirty="0" smtClean="0"/>
              <a:t> самих </a:t>
            </a:r>
            <a:r>
              <a:rPr lang="ru-RU" b="1" dirty="0" err="1" smtClean="0"/>
              <a:t>побороти</a:t>
            </a:r>
            <a:r>
              <a:rPr lang="ru-RU" b="1" dirty="0" smtClean="0"/>
              <a:t> духа </a:t>
            </a:r>
            <a:r>
              <a:rPr lang="ru-RU" b="1" dirty="0" err="1" smtClean="0"/>
              <a:t>розколу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ворожнечі</a:t>
            </a:r>
            <a:r>
              <a:rPr lang="ru-RU" b="1" dirty="0" smtClean="0"/>
              <a:t> </a:t>
            </a:r>
            <a:r>
              <a:rPr lang="ru-RU" b="1" dirty="0" err="1" smtClean="0"/>
              <a:t>супроти</a:t>
            </a:r>
            <a:r>
              <a:rPr lang="ru-RU" b="1" dirty="0" smtClean="0"/>
              <a:t> </a:t>
            </a:r>
            <a:r>
              <a:rPr lang="ru-RU" b="1" dirty="0" err="1" smtClean="0"/>
              <a:t>братів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                                                               </a:t>
            </a:r>
          </a:p>
          <a:p>
            <a:pPr algn="r"/>
            <a:r>
              <a:rPr lang="ru-RU" sz="1600" b="1" dirty="0" smtClean="0"/>
              <a:t> Андрей </a:t>
            </a:r>
            <a:r>
              <a:rPr lang="ru-RU" sz="1600" b="1" dirty="0" err="1" smtClean="0"/>
              <a:t>Шептицький</a:t>
            </a:r>
            <a:r>
              <a:rPr lang="ru-RU" sz="1600" b="1" dirty="0" smtClean="0"/>
              <a:t> </a:t>
            </a:r>
            <a:endParaRPr lang="ru-RU" sz="16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Мета: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400" dirty="0" smtClean="0"/>
              <a:t>Ознайомити учнів з постаттю митрополита </a:t>
            </a:r>
            <a:r>
              <a:rPr lang="uk-UA" sz="2400" dirty="0" err="1" smtClean="0"/>
              <a:t>Андрея</a:t>
            </a:r>
            <a:r>
              <a:rPr lang="uk-UA" sz="2400" dirty="0" smtClean="0"/>
              <a:t> Шептицького;</a:t>
            </a:r>
          </a:p>
          <a:p>
            <a:r>
              <a:rPr lang="uk-UA" sz="2400" dirty="0" smtClean="0"/>
              <a:t>Розглянути його вклад в розбудову української нації,її державності;</a:t>
            </a:r>
          </a:p>
          <a:p>
            <a:r>
              <a:rPr lang="uk-UA" sz="2400" dirty="0" smtClean="0"/>
              <a:t>Розглянути та проаналізувати його духовний вклад в розвиток духовності нації; </a:t>
            </a:r>
          </a:p>
          <a:p>
            <a:endParaRPr lang="uk-UA" dirty="0" smtClean="0"/>
          </a:p>
          <a:p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Біографія  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571612"/>
            <a:ext cx="8258204" cy="4600905"/>
          </a:xfrm>
        </p:spPr>
        <p:txBody>
          <a:bodyPr>
            <a:noAutofit/>
          </a:bodyPr>
          <a:lstStyle/>
          <a:p>
            <a:r>
              <a:rPr lang="ru-RU" sz="1800" dirty="0" smtClean="0"/>
              <a:t>Митрополит Андрей </a:t>
            </a:r>
            <a:r>
              <a:rPr lang="ru-RU" sz="1800" dirty="0" err="1" smtClean="0"/>
              <a:t>Шептицький</a:t>
            </a:r>
            <a:r>
              <a:rPr lang="ru-RU" sz="1800" dirty="0" smtClean="0"/>
              <a:t> </a:t>
            </a:r>
            <a:r>
              <a:rPr lang="ru-RU" sz="1800" dirty="0" err="1" smtClean="0"/>
              <a:t>народився</a:t>
            </a:r>
            <a:r>
              <a:rPr lang="ru-RU" sz="1800" dirty="0" smtClean="0"/>
              <a:t> 29 </a:t>
            </a:r>
            <a:r>
              <a:rPr lang="ru-RU" sz="1800" dirty="0" err="1" smtClean="0"/>
              <a:t>липня</a:t>
            </a:r>
            <a:r>
              <a:rPr lang="ru-RU" sz="1800" dirty="0" smtClean="0"/>
              <a:t> 1865 року в </a:t>
            </a:r>
            <a:r>
              <a:rPr lang="ru-RU" sz="1800" dirty="0" err="1" smtClean="0"/>
              <a:t>селі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Прилбичі</a:t>
            </a:r>
            <a:r>
              <a:rPr lang="ru-RU" sz="1800" dirty="0" smtClean="0"/>
              <a:t> </a:t>
            </a:r>
            <a:r>
              <a:rPr lang="ru-RU" sz="1800" dirty="0" err="1" smtClean="0"/>
              <a:t>Яворівського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повіту</a:t>
            </a:r>
            <a:r>
              <a:rPr lang="ru-RU" sz="1800" dirty="0" smtClean="0"/>
              <a:t> на </a:t>
            </a:r>
            <a:r>
              <a:rPr lang="ru-RU" sz="1800" dirty="0" err="1" smtClean="0"/>
              <a:t>Львівщині</a:t>
            </a:r>
            <a:r>
              <a:rPr lang="ru-RU" sz="1800" dirty="0" smtClean="0"/>
              <a:t> у </a:t>
            </a:r>
            <a:r>
              <a:rPr lang="ru-RU" sz="1800" dirty="0" err="1" smtClean="0"/>
              <a:t>сім’ї</a:t>
            </a:r>
            <a:r>
              <a:rPr lang="ru-RU" sz="1800" dirty="0" smtClean="0"/>
              <a:t> графа </a:t>
            </a:r>
            <a:r>
              <a:rPr lang="ru-RU" sz="1800" dirty="0" err="1" smtClean="0"/>
              <a:t>Івана</a:t>
            </a:r>
            <a:r>
              <a:rPr lang="ru-RU" sz="1800" dirty="0" smtClean="0"/>
              <a:t> </a:t>
            </a:r>
            <a:r>
              <a:rPr lang="ru-RU" sz="1800" dirty="0" err="1" smtClean="0"/>
              <a:t>Шептицького</a:t>
            </a:r>
            <a:r>
              <a:rPr lang="ru-RU" sz="1800" dirty="0" smtClean="0"/>
              <a:t>. </a:t>
            </a:r>
            <a:r>
              <a:rPr lang="ru-RU" sz="1800" dirty="0" err="1" smtClean="0"/>
              <a:t>Рід</a:t>
            </a:r>
            <a:r>
              <a:rPr lang="ru-RU" sz="1800" dirty="0" smtClean="0"/>
              <a:t> </a:t>
            </a:r>
            <a:r>
              <a:rPr lang="ru-RU" sz="1800" dirty="0" err="1" smtClean="0"/>
              <a:t>Шептицьких</a:t>
            </a:r>
            <a:r>
              <a:rPr lang="ru-RU" sz="1800" dirty="0" smtClean="0"/>
              <a:t> походив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однієї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найстаріших</a:t>
            </a:r>
            <a:r>
              <a:rPr lang="ru-RU" sz="1800" dirty="0" smtClean="0"/>
              <a:t> </a:t>
            </a:r>
            <a:r>
              <a:rPr lang="ru-RU" sz="1800" dirty="0" err="1" smtClean="0"/>
              <a:t>боярських</a:t>
            </a:r>
            <a:r>
              <a:rPr lang="ru-RU" sz="1800" dirty="0" smtClean="0"/>
              <a:t> родин, </a:t>
            </a:r>
            <a:r>
              <a:rPr lang="ru-RU" sz="1800" dirty="0" err="1" smtClean="0"/>
              <a:t>якій</a:t>
            </a:r>
            <a:r>
              <a:rPr lang="ru-RU" sz="1800" dirty="0" smtClean="0"/>
              <a:t> </a:t>
            </a:r>
            <a:r>
              <a:rPr lang="ru-RU" sz="1800" dirty="0" err="1" smtClean="0"/>
              <a:t>ще</a:t>
            </a:r>
            <a:r>
              <a:rPr lang="ru-RU" sz="1800" dirty="0" smtClean="0"/>
              <a:t> 1284 року </a:t>
            </a:r>
            <a:r>
              <a:rPr lang="ru-RU" sz="1800" dirty="0" err="1" smtClean="0"/>
              <a:t>галицько-волинський</a:t>
            </a:r>
            <a:r>
              <a:rPr lang="ru-RU" sz="1800" dirty="0" smtClean="0"/>
              <a:t> князь Лев Данилович дав грамоту на право земельного </a:t>
            </a:r>
            <a:r>
              <a:rPr lang="ru-RU" sz="1800" dirty="0" err="1" smtClean="0"/>
              <a:t>володіння</a:t>
            </a:r>
            <a:r>
              <a:rPr lang="ru-RU" sz="1800" dirty="0" smtClean="0"/>
              <a:t>. У Х</a:t>
            </a:r>
            <a:r>
              <a:rPr lang="en-US" sz="1800" dirty="0" smtClean="0"/>
              <a:t>V</a:t>
            </a:r>
            <a:r>
              <a:rPr lang="ru-RU" sz="1800" dirty="0" smtClean="0"/>
              <a:t>І </a:t>
            </a:r>
            <a:r>
              <a:rPr lang="ru-RU" sz="1800" dirty="0" err="1" smtClean="0"/>
              <a:t>столітті</a:t>
            </a:r>
            <a:r>
              <a:rPr lang="ru-RU" sz="1800" dirty="0" smtClean="0"/>
              <a:t> </a:t>
            </a:r>
            <a:r>
              <a:rPr lang="ru-RU" sz="1800" dirty="0" err="1" smtClean="0"/>
              <a:t>Шептицькі</a:t>
            </a:r>
            <a:r>
              <a:rPr lang="ru-RU" sz="1800" dirty="0" smtClean="0"/>
              <a:t> активно </a:t>
            </a:r>
            <a:r>
              <a:rPr lang="ru-RU" sz="1800" dirty="0" err="1" smtClean="0"/>
              <a:t>підтримували</a:t>
            </a:r>
            <a:r>
              <a:rPr lang="ru-RU" sz="1800" dirty="0" smtClean="0"/>
              <a:t> </a:t>
            </a:r>
            <a:r>
              <a:rPr lang="ru-RU" sz="1800" dirty="0" err="1" smtClean="0"/>
              <a:t>Берестейську</a:t>
            </a:r>
            <a:r>
              <a:rPr lang="ru-RU" sz="1800" dirty="0" smtClean="0"/>
              <a:t> </a:t>
            </a:r>
            <a:r>
              <a:rPr lang="ru-RU" sz="1800" dirty="0" err="1" smtClean="0"/>
              <a:t>унію</a:t>
            </a:r>
            <a:r>
              <a:rPr lang="ru-RU" sz="1800" dirty="0" smtClean="0"/>
              <a:t>. </a:t>
            </a:r>
            <a:r>
              <a:rPr lang="ru-RU" sz="1800" dirty="0" err="1" smtClean="0"/>
              <a:t>Маючи</a:t>
            </a:r>
            <a:r>
              <a:rPr lang="ru-RU" sz="1800" dirty="0" smtClean="0"/>
              <a:t> великий </a:t>
            </a:r>
            <a:r>
              <a:rPr lang="ru-RU" sz="1800" dirty="0" err="1" smtClean="0"/>
              <a:t>вплив</a:t>
            </a:r>
            <a:r>
              <a:rPr lang="ru-RU" sz="1800" dirty="0" smtClean="0"/>
              <a:t> на </a:t>
            </a:r>
            <a:r>
              <a:rPr lang="ru-RU" sz="1800" dirty="0" err="1" smtClean="0"/>
              <a:t>галицьке</a:t>
            </a:r>
            <a:r>
              <a:rPr lang="ru-RU" sz="1800" dirty="0" smtClean="0"/>
              <a:t> боярство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обіймаючи</a:t>
            </a:r>
            <a:r>
              <a:rPr lang="ru-RU" sz="1800" dirty="0" smtClean="0"/>
              <a:t> </a:t>
            </a:r>
            <a:r>
              <a:rPr lang="ru-RU" sz="1800" dirty="0" err="1" smtClean="0"/>
              <a:t>державні</a:t>
            </a:r>
            <a:r>
              <a:rPr lang="ru-RU" sz="1800" dirty="0" smtClean="0"/>
              <a:t> посади, </a:t>
            </a:r>
            <a:r>
              <a:rPr lang="ru-RU" sz="1800" dirty="0" err="1" smtClean="0"/>
              <a:t>Сенько</a:t>
            </a:r>
            <a:r>
              <a:rPr lang="ru-RU" sz="1800" dirty="0" smtClean="0"/>
              <a:t> та </a:t>
            </a:r>
            <a:r>
              <a:rPr lang="ru-RU" sz="1800" dirty="0" err="1" smtClean="0"/>
              <a:t>Федір</a:t>
            </a:r>
            <a:r>
              <a:rPr lang="ru-RU" sz="1800" dirty="0" smtClean="0"/>
              <a:t> </a:t>
            </a:r>
            <a:r>
              <a:rPr lang="ru-RU" sz="1800" dirty="0" err="1" smtClean="0"/>
              <a:t>Шептицькі</a:t>
            </a:r>
            <a:r>
              <a:rPr lang="ru-RU" sz="1800" dirty="0" smtClean="0"/>
              <a:t> </a:t>
            </a:r>
            <a:r>
              <a:rPr lang="ru-RU" sz="1800" dirty="0" err="1" smtClean="0"/>
              <a:t>домагалися</a:t>
            </a:r>
            <a:r>
              <a:rPr lang="ru-RU" sz="1800" dirty="0" smtClean="0"/>
              <a:t> </a:t>
            </a:r>
            <a:r>
              <a:rPr lang="ru-RU" sz="1800" dirty="0" err="1" smtClean="0"/>
              <a:t>привілеїв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Української</a:t>
            </a:r>
            <a:r>
              <a:rPr lang="ru-RU" sz="1800" dirty="0" smtClean="0"/>
              <a:t> церкви. </a:t>
            </a:r>
            <a:r>
              <a:rPr lang="ru-RU" sz="1800" dirty="0" err="1" smtClean="0"/>
              <a:t>Дехто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роду став </a:t>
            </a:r>
            <a:r>
              <a:rPr lang="ru-RU" sz="1800" dirty="0" err="1" smtClean="0"/>
              <a:t>фундатором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українських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монастирів</a:t>
            </a:r>
            <a:r>
              <a:rPr lang="ru-RU" sz="1800" dirty="0" smtClean="0"/>
              <a:t>. З </a:t>
            </a:r>
            <a:r>
              <a:rPr lang="ru-RU" sz="1800" dirty="0" err="1" smtClean="0"/>
              <a:t>кінця</a:t>
            </a:r>
            <a:r>
              <a:rPr lang="ru-RU" sz="1800" dirty="0" smtClean="0"/>
              <a:t> Х</a:t>
            </a:r>
            <a:r>
              <a:rPr lang="en-US" sz="1800" dirty="0" smtClean="0"/>
              <a:t>V</a:t>
            </a:r>
            <a:r>
              <a:rPr lang="ru-RU" sz="1800" dirty="0" smtClean="0"/>
              <a:t>ІІ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протягом</a:t>
            </a:r>
            <a:r>
              <a:rPr lang="ru-RU" sz="1800" dirty="0" smtClean="0"/>
              <a:t> </a:t>
            </a:r>
            <a:r>
              <a:rPr lang="ru-RU" sz="1800" dirty="0" err="1" smtClean="0"/>
              <a:t>усього</a:t>
            </a:r>
            <a:r>
              <a:rPr lang="ru-RU" sz="1800" dirty="0" smtClean="0"/>
              <a:t> Х</a:t>
            </a:r>
            <a:r>
              <a:rPr lang="en-US" sz="1800" dirty="0" smtClean="0"/>
              <a:t>V</a:t>
            </a:r>
            <a:r>
              <a:rPr lang="ru-RU" sz="1800" dirty="0" smtClean="0"/>
              <a:t>ІІІ </a:t>
            </a:r>
            <a:r>
              <a:rPr lang="ru-RU" sz="1800" dirty="0" err="1" smtClean="0"/>
              <a:t>століття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роду </a:t>
            </a:r>
            <a:r>
              <a:rPr lang="ru-RU" sz="1800" dirty="0" err="1" smtClean="0"/>
              <a:t>Шептицьких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вийшла</a:t>
            </a:r>
            <a:r>
              <a:rPr lang="ru-RU" sz="1800" dirty="0" smtClean="0"/>
              <a:t> </a:t>
            </a:r>
            <a:r>
              <a:rPr lang="ru-RU" sz="1800" dirty="0" err="1" smtClean="0"/>
              <a:t>ціла</a:t>
            </a:r>
            <a:r>
              <a:rPr lang="ru-RU" sz="1800" dirty="0" smtClean="0"/>
              <a:t> плеяда </a:t>
            </a:r>
            <a:r>
              <a:rPr lang="ru-RU" sz="1800" dirty="0" err="1" smtClean="0"/>
              <a:t>високих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діячів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греко-католицької</a:t>
            </a:r>
            <a:r>
              <a:rPr lang="ru-RU" sz="1800" dirty="0" smtClean="0"/>
              <a:t> та </a:t>
            </a:r>
            <a:r>
              <a:rPr lang="ru-RU" sz="1800" dirty="0" err="1" smtClean="0"/>
              <a:t>Римо-католицької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церков</a:t>
            </a:r>
            <a:r>
              <a:rPr lang="ru-RU" sz="1800" dirty="0" smtClean="0"/>
              <a:t>. Так, </a:t>
            </a:r>
            <a:r>
              <a:rPr lang="ru-RU" sz="1800" dirty="0" err="1" smtClean="0"/>
              <a:t>Варлам</a:t>
            </a:r>
            <a:r>
              <a:rPr lang="ru-RU" sz="1800" dirty="0" smtClean="0"/>
              <a:t> </a:t>
            </a:r>
            <a:r>
              <a:rPr lang="ru-RU" sz="1800" dirty="0" err="1" smtClean="0"/>
              <a:t>Шептицький</a:t>
            </a:r>
            <a:r>
              <a:rPr lang="ru-RU" sz="1800" dirty="0" smtClean="0"/>
              <a:t> </a:t>
            </a:r>
            <a:r>
              <a:rPr lang="ru-RU" sz="1800" dirty="0" err="1" smtClean="0"/>
              <a:t>був</a:t>
            </a:r>
            <a:r>
              <a:rPr lang="ru-RU" sz="1800" dirty="0" smtClean="0"/>
              <a:t> </a:t>
            </a:r>
            <a:r>
              <a:rPr lang="ru-RU" sz="1800" dirty="0" err="1" smtClean="0"/>
              <a:t>єпископом</a:t>
            </a:r>
            <a:r>
              <a:rPr lang="ru-RU" sz="1800" dirty="0" smtClean="0"/>
              <a:t>, Никифор – </a:t>
            </a:r>
            <a:r>
              <a:rPr lang="ru-RU" sz="1800" dirty="0" err="1" smtClean="0"/>
              <a:t>архімандритом</a:t>
            </a:r>
            <a:r>
              <a:rPr lang="ru-RU" sz="1800" dirty="0" smtClean="0"/>
              <a:t>, </a:t>
            </a:r>
            <a:r>
              <a:rPr lang="ru-RU" sz="1800" dirty="0" err="1" smtClean="0"/>
              <a:t>Анатасій</a:t>
            </a:r>
            <a:r>
              <a:rPr lang="ru-RU" sz="1800" dirty="0" smtClean="0"/>
              <a:t> та Лев – </a:t>
            </a:r>
            <a:r>
              <a:rPr lang="ru-RU" sz="1800" dirty="0" err="1" smtClean="0"/>
              <a:t>спочатку</a:t>
            </a:r>
            <a:r>
              <a:rPr lang="ru-RU" sz="1800" dirty="0" smtClean="0"/>
              <a:t> </a:t>
            </a:r>
            <a:r>
              <a:rPr lang="ru-RU" sz="1800" dirty="0" err="1" smtClean="0"/>
              <a:t>єпископами</a:t>
            </a:r>
            <a:r>
              <a:rPr lang="ru-RU" sz="1800" dirty="0" smtClean="0"/>
              <a:t>, </a:t>
            </a:r>
            <a:r>
              <a:rPr lang="ru-RU" sz="1800" dirty="0" err="1" smtClean="0"/>
              <a:t>пізніше</a:t>
            </a:r>
            <a:r>
              <a:rPr lang="ru-RU" sz="1800" dirty="0" smtClean="0"/>
              <a:t> – митрополитами. </a:t>
            </a:r>
            <a:r>
              <a:rPr lang="ru-RU" sz="1800" dirty="0" err="1" smtClean="0"/>
              <a:t>Всі</a:t>
            </a:r>
            <a:r>
              <a:rPr lang="ru-RU" sz="1800" dirty="0" smtClean="0"/>
              <a:t> вони </a:t>
            </a:r>
            <a:r>
              <a:rPr lang="ru-RU" sz="1800" dirty="0" err="1" smtClean="0"/>
              <a:t>залишили</a:t>
            </a:r>
            <a:r>
              <a:rPr lang="ru-RU" sz="1800" dirty="0" smtClean="0"/>
              <a:t> </a:t>
            </a:r>
            <a:r>
              <a:rPr lang="ru-RU" sz="1800" dirty="0" err="1" smtClean="0"/>
              <a:t>яскравий</a:t>
            </a:r>
            <a:r>
              <a:rPr lang="ru-RU" sz="1800" dirty="0" smtClean="0"/>
              <a:t> </a:t>
            </a:r>
            <a:r>
              <a:rPr lang="ru-RU" sz="1800" dirty="0" err="1" smtClean="0"/>
              <a:t>слід</a:t>
            </a:r>
            <a:r>
              <a:rPr lang="ru-RU" sz="1800" dirty="0" smtClean="0"/>
              <a:t> в </a:t>
            </a:r>
            <a:r>
              <a:rPr lang="ru-RU" sz="1800" dirty="0" err="1" smtClean="0"/>
              <a:t>історії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українського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греко-католицизму</a:t>
            </a:r>
            <a:r>
              <a:rPr lang="ru-RU" sz="1800" dirty="0" smtClean="0"/>
              <a:t>. </a:t>
            </a:r>
            <a:r>
              <a:rPr lang="ru-RU" sz="1800" dirty="0" err="1" smtClean="0"/>
              <a:t>Ще</a:t>
            </a:r>
            <a:r>
              <a:rPr lang="ru-RU" sz="1800" dirty="0" smtClean="0"/>
              <a:t> </a:t>
            </a:r>
            <a:r>
              <a:rPr lang="ru-RU" sz="1800" dirty="0" err="1" smtClean="0"/>
              <a:t>дід</a:t>
            </a:r>
            <a:r>
              <a:rPr lang="ru-RU" sz="1800" dirty="0" smtClean="0"/>
              <a:t> митрополита Андрея Петро </a:t>
            </a:r>
            <a:r>
              <a:rPr lang="ru-RU" sz="1800" dirty="0" err="1" smtClean="0"/>
              <a:t>був</a:t>
            </a:r>
            <a:r>
              <a:rPr lang="ru-RU" sz="1800" dirty="0" smtClean="0"/>
              <a:t> </a:t>
            </a:r>
            <a:r>
              <a:rPr lang="ru-RU" sz="1800" dirty="0" err="1" smtClean="0"/>
              <a:t>вірним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Української</a:t>
            </a:r>
            <a:r>
              <a:rPr lang="ru-RU" sz="1800" dirty="0" smtClean="0"/>
              <a:t> церкви. В </a:t>
            </a:r>
            <a:r>
              <a:rPr lang="ru-RU" sz="1800" dirty="0" err="1" smtClean="0"/>
              <a:t>середині</a:t>
            </a:r>
            <a:r>
              <a:rPr lang="ru-RU" sz="1800" dirty="0" smtClean="0"/>
              <a:t> Х</a:t>
            </a:r>
            <a:r>
              <a:rPr lang="en-US" sz="1800" dirty="0" smtClean="0"/>
              <a:t>I</a:t>
            </a:r>
            <a:r>
              <a:rPr lang="ru-RU" sz="1800" dirty="0" smtClean="0"/>
              <a:t>Х </a:t>
            </a:r>
            <a:r>
              <a:rPr lang="ru-RU" sz="1800" dirty="0" err="1" smtClean="0"/>
              <a:t>століття</a:t>
            </a:r>
            <a:r>
              <a:rPr lang="ru-RU" sz="1800" dirty="0" smtClean="0"/>
              <a:t> за </a:t>
            </a:r>
            <a:r>
              <a:rPr lang="ru-RU" sz="1800" dirty="0" err="1" smtClean="0"/>
              <a:t>певних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суспільно-політичних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обставин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український</a:t>
            </a:r>
            <a:r>
              <a:rPr lang="ru-RU" sz="1800" dirty="0" smtClean="0"/>
              <a:t> </a:t>
            </a:r>
            <a:r>
              <a:rPr lang="ru-RU" sz="1800" dirty="0" err="1" smtClean="0"/>
              <a:t>рід</a:t>
            </a:r>
            <a:r>
              <a:rPr lang="ru-RU" sz="1800" dirty="0" smtClean="0"/>
              <a:t> </a:t>
            </a:r>
            <a:r>
              <a:rPr lang="ru-RU" sz="1800" dirty="0" err="1" smtClean="0"/>
              <a:t>Шептицьких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полонізувався</a:t>
            </a:r>
            <a:r>
              <a:rPr lang="ru-RU" sz="1800" dirty="0" smtClean="0"/>
              <a:t>, </a:t>
            </a:r>
            <a:r>
              <a:rPr lang="ru-RU" sz="1800" dirty="0" err="1" smtClean="0"/>
              <a:t>перейшов</a:t>
            </a:r>
            <a:r>
              <a:rPr lang="ru-RU" sz="1800" dirty="0" smtClean="0"/>
              <a:t> до </a:t>
            </a:r>
            <a:r>
              <a:rPr lang="ru-RU" sz="1800" dirty="0" err="1" smtClean="0"/>
              <a:t>римо-католицизму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Дитинство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5600" b="1" dirty="0" err="1" smtClean="0">
                <a:solidFill>
                  <a:schemeClr val="bg1"/>
                </a:solidFill>
              </a:rPr>
              <a:t>Дитинство</a:t>
            </a:r>
            <a:r>
              <a:rPr lang="ru-RU" sz="5600" b="1" dirty="0" smtClean="0">
                <a:solidFill>
                  <a:schemeClr val="bg1"/>
                </a:solidFill>
              </a:rPr>
              <a:t> та </a:t>
            </a:r>
            <a:r>
              <a:rPr lang="ru-RU" sz="5600" b="1" dirty="0" err="1" smtClean="0">
                <a:solidFill>
                  <a:schemeClr val="bg1"/>
                </a:solidFill>
              </a:rPr>
              <a:t>юність</a:t>
            </a:r>
            <a:endParaRPr lang="ru-RU" sz="5600" b="1" dirty="0" smtClean="0">
              <a:solidFill>
                <a:schemeClr val="bg1"/>
              </a:solidFill>
            </a:endParaRPr>
          </a:p>
          <a:p>
            <a:endParaRPr lang="ru-RU" sz="5600" dirty="0" smtClean="0">
              <a:solidFill>
                <a:schemeClr val="bg1"/>
              </a:solidFill>
            </a:endParaRPr>
          </a:p>
          <a:p>
            <a:r>
              <a:rPr lang="ru-RU" sz="5600" dirty="0" smtClean="0">
                <a:solidFill>
                  <a:schemeClr val="bg1"/>
                </a:solidFill>
              </a:rPr>
              <a:t>Роман </a:t>
            </a:r>
            <a:r>
              <a:rPr lang="ru-RU" sz="5600" dirty="0" err="1" smtClean="0">
                <a:solidFill>
                  <a:schemeClr val="bg1"/>
                </a:solidFill>
              </a:rPr>
              <a:t>Шептицький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народився</a:t>
            </a:r>
            <a:r>
              <a:rPr lang="ru-RU" sz="5600" dirty="0" smtClean="0">
                <a:solidFill>
                  <a:schemeClr val="bg1"/>
                </a:solidFill>
              </a:rPr>
              <a:t> у с. </a:t>
            </a:r>
            <a:r>
              <a:rPr lang="ru-RU" sz="5600" dirty="0" err="1" smtClean="0">
                <a:solidFill>
                  <a:schemeClr val="bg1"/>
                </a:solidFill>
                <a:hlinkClick r:id="rId2" tooltip="Прилбичі"/>
              </a:rPr>
              <a:t>Прилбичі</a:t>
            </a:r>
            <a:r>
              <a:rPr lang="ru-RU" sz="5600" dirty="0" smtClean="0">
                <a:solidFill>
                  <a:schemeClr val="bg1"/>
                </a:solidFill>
              </a:rPr>
              <a:t> (</a:t>
            </a:r>
            <a:r>
              <a:rPr lang="ru-RU" sz="5600" dirty="0" err="1" smtClean="0">
                <a:solidFill>
                  <a:schemeClr val="bg1"/>
                </a:solidFill>
              </a:rPr>
              <a:t>тепер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  <a:hlinkClick r:id="rId3" tooltip="Яворівський район"/>
              </a:rPr>
              <a:t>Яворівського</a:t>
            </a:r>
            <a:r>
              <a:rPr lang="ru-RU" sz="5600" dirty="0" smtClean="0">
                <a:solidFill>
                  <a:schemeClr val="bg1"/>
                </a:solidFill>
                <a:hlinkClick r:id="rId3" tooltip="Яворівський район"/>
              </a:rPr>
              <a:t> району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  <a:hlinkClick r:id="rId4" tooltip="Львівська область"/>
              </a:rPr>
              <a:t>Львівської</a:t>
            </a:r>
            <a:r>
              <a:rPr lang="ru-RU" sz="5600" dirty="0" smtClean="0">
                <a:solidFill>
                  <a:schemeClr val="bg1"/>
                </a:solidFill>
                <a:hlinkClick r:id="rId4" tooltip="Львівська область"/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  <a:hlinkClick r:id="rId4" tooltip="Львівська область"/>
              </a:rPr>
              <a:t>області</a:t>
            </a:r>
            <a:r>
              <a:rPr lang="ru-RU" sz="5600" dirty="0" smtClean="0">
                <a:solidFill>
                  <a:schemeClr val="bg1"/>
                </a:solidFill>
              </a:rPr>
              <a:t>). </a:t>
            </a:r>
            <a:r>
              <a:rPr lang="ru-RU" sz="5600" dirty="0" err="1" smtClean="0">
                <a:solidFill>
                  <a:schemeClr val="bg1"/>
                </a:solidFill>
              </a:rPr>
              <a:t>Майбутній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Галицький</a:t>
            </a:r>
            <a:r>
              <a:rPr lang="ru-RU" sz="5600" dirty="0" smtClean="0">
                <a:solidFill>
                  <a:schemeClr val="bg1"/>
                </a:solidFill>
              </a:rPr>
              <a:t> Митрополит походив </a:t>
            </a:r>
            <a:r>
              <a:rPr lang="ru-RU" sz="5600" dirty="0" err="1" smtClean="0">
                <a:solidFill>
                  <a:schemeClr val="bg1"/>
                </a:solidFill>
              </a:rPr>
              <a:t>зі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стародавнього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  <a:hlinkClick r:id="rId5" tooltip="Русини"/>
              </a:rPr>
              <a:t>русинського</a:t>
            </a:r>
            <a:r>
              <a:rPr lang="ru-RU" sz="5600" dirty="0" smtClean="0">
                <a:solidFill>
                  <a:schemeClr val="bg1"/>
                </a:solidFill>
              </a:rPr>
              <a:t> (</a:t>
            </a:r>
            <a:r>
              <a:rPr lang="ru-RU" sz="5600" dirty="0" err="1" smtClean="0">
                <a:solidFill>
                  <a:schemeClr val="bg1"/>
                </a:solidFill>
              </a:rPr>
              <a:t>українського</a:t>
            </a:r>
            <a:r>
              <a:rPr lang="ru-RU" sz="5600" dirty="0" smtClean="0">
                <a:solidFill>
                  <a:schemeClr val="bg1"/>
                </a:solidFill>
              </a:rPr>
              <a:t>) роду </a:t>
            </a:r>
            <a:r>
              <a:rPr lang="ru-RU" sz="5600" dirty="0" err="1" smtClean="0">
                <a:solidFill>
                  <a:schemeClr val="bg1"/>
                </a:solidFill>
                <a:hlinkClick r:id="rId6" tooltip="Граф (титул)"/>
              </a:rPr>
              <a:t>графів</a:t>
            </a:r>
            <a:r>
              <a:rPr lang="ru-RU" sz="5600" dirty="0" smtClean="0">
                <a:solidFill>
                  <a:schemeClr val="bg1"/>
                </a:solidFill>
              </a:rPr>
              <a:t>, </a:t>
            </a:r>
            <a:r>
              <a:rPr lang="ru-RU" sz="5600" dirty="0" err="1" smtClean="0">
                <a:solidFill>
                  <a:schemeClr val="bg1"/>
                </a:solidFill>
              </a:rPr>
              <a:t>який</a:t>
            </a:r>
            <a:r>
              <a:rPr lang="ru-RU" sz="5600" dirty="0" smtClean="0">
                <a:solidFill>
                  <a:schemeClr val="bg1"/>
                </a:solidFill>
              </a:rPr>
              <a:t> у </a:t>
            </a:r>
            <a:r>
              <a:rPr lang="en-US" sz="5600" dirty="0" smtClean="0">
                <a:solidFill>
                  <a:schemeClr val="bg1"/>
                </a:solidFill>
              </a:rPr>
              <a:t>XIX </a:t>
            </a:r>
            <a:r>
              <a:rPr lang="ru-RU" sz="5600" dirty="0" err="1" smtClean="0">
                <a:solidFill>
                  <a:schemeClr val="bg1"/>
                </a:solidFill>
              </a:rPr>
              <a:t>столітті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зазнав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полонізації</a:t>
            </a:r>
            <a:r>
              <a:rPr lang="ru-RU" sz="5600" dirty="0" smtClean="0">
                <a:solidFill>
                  <a:schemeClr val="bg1"/>
                </a:solidFill>
              </a:rPr>
              <a:t>, а члени </a:t>
            </a:r>
            <a:r>
              <a:rPr lang="ru-RU" sz="5600" dirty="0" err="1" smtClean="0">
                <a:solidFill>
                  <a:schemeClr val="bg1"/>
                </a:solidFill>
              </a:rPr>
              <a:t>родини</a:t>
            </a:r>
            <a:r>
              <a:rPr lang="ru-RU" sz="5600" dirty="0" smtClean="0">
                <a:solidFill>
                  <a:schemeClr val="bg1"/>
                </a:solidFill>
              </a:rPr>
              <a:t> стали </a:t>
            </a:r>
            <a:r>
              <a:rPr lang="ru-RU" sz="5600" dirty="0" err="1" smtClean="0">
                <a:solidFill>
                  <a:schemeClr val="bg1"/>
                </a:solidFill>
              </a:rPr>
              <a:t>франкомовними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римо-католиками</a:t>
            </a:r>
            <a:r>
              <a:rPr lang="ru-RU" sz="5600" dirty="0" smtClean="0">
                <a:solidFill>
                  <a:schemeClr val="bg1"/>
                </a:solidFill>
              </a:rPr>
              <a:t>. </a:t>
            </a:r>
            <a:r>
              <a:rPr lang="ru-RU" sz="5600" dirty="0" err="1" smtClean="0">
                <a:solidFill>
                  <a:schemeClr val="bg1"/>
                </a:solidFill>
              </a:rPr>
              <a:t>Шляхетний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рід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отримав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прізвище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smtClean="0">
                <a:solidFill>
                  <a:schemeClr val="bg1"/>
                </a:solidFill>
                <a:hlinkClick r:id="rId7" tooltip="Шептицькі"/>
              </a:rPr>
              <a:t>«</a:t>
            </a:r>
            <a:r>
              <a:rPr lang="ru-RU" sz="5600" dirty="0" err="1" smtClean="0">
                <a:solidFill>
                  <a:schemeClr val="bg1"/>
                </a:solidFill>
                <a:hlinkClick r:id="rId7" tooltip="Шептицькі"/>
              </a:rPr>
              <a:t>Шептицький</a:t>
            </a:r>
            <a:r>
              <a:rPr lang="ru-RU" sz="5600" dirty="0" smtClean="0">
                <a:solidFill>
                  <a:schemeClr val="bg1"/>
                </a:solidFill>
                <a:hlinkClick r:id="rId7" tooltip="Шептицькі"/>
              </a:rPr>
              <a:t>»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від</a:t>
            </a:r>
            <a:r>
              <a:rPr lang="ru-RU" sz="5600" dirty="0" smtClean="0">
                <a:solidFill>
                  <a:schemeClr val="bg1"/>
                </a:solidFill>
              </a:rPr>
              <a:t> родового </a:t>
            </a:r>
            <a:r>
              <a:rPr lang="ru-RU" sz="5600" dirty="0" err="1" smtClean="0">
                <a:solidFill>
                  <a:schemeClr val="bg1"/>
                </a:solidFill>
              </a:rPr>
              <a:t>маєтку</a:t>
            </a:r>
            <a:r>
              <a:rPr lang="ru-RU" sz="5600" dirty="0" smtClean="0">
                <a:solidFill>
                  <a:schemeClr val="bg1"/>
                </a:solidFill>
              </a:rPr>
              <a:t> — села </a:t>
            </a:r>
            <a:r>
              <a:rPr lang="ru-RU" sz="5600" dirty="0" err="1" smtClean="0">
                <a:solidFill>
                  <a:schemeClr val="bg1"/>
                </a:solidFill>
              </a:rPr>
              <a:t>Шептиці</a:t>
            </a:r>
            <a:r>
              <a:rPr lang="ru-RU" sz="5600" dirty="0" smtClean="0">
                <a:solidFill>
                  <a:schemeClr val="bg1"/>
                </a:solidFill>
              </a:rPr>
              <a:t> (</a:t>
            </a:r>
            <a:r>
              <a:rPr lang="ru-RU" sz="5600" dirty="0" err="1" smtClean="0">
                <a:solidFill>
                  <a:schemeClr val="bg1"/>
                </a:solidFill>
                <a:hlinkClick r:id="rId8" tooltip="Шептичі"/>
              </a:rPr>
              <a:t>Шептич</a:t>
            </a:r>
            <a:r>
              <a:rPr lang="ru-RU" sz="5600" dirty="0" smtClean="0">
                <a:solidFill>
                  <a:schemeClr val="bg1"/>
                </a:solidFill>
              </a:rPr>
              <a:t>). При </a:t>
            </a:r>
            <a:r>
              <a:rPr lang="ru-RU" sz="5600" dirty="0" err="1" smtClean="0">
                <a:solidFill>
                  <a:schemeClr val="bg1"/>
                </a:solidFill>
              </a:rPr>
              <a:t>хрещенні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отримав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імена</a:t>
            </a:r>
            <a:r>
              <a:rPr lang="ru-RU" sz="5600" dirty="0" smtClean="0">
                <a:solidFill>
                  <a:schemeClr val="bg1"/>
                </a:solidFill>
              </a:rPr>
              <a:t> Роман, Александр, </a:t>
            </a:r>
            <a:r>
              <a:rPr lang="ru-RU" sz="5600" dirty="0" err="1" smtClean="0">
                <a:solidFill>
                  <a:schemeClr val="bg1"/>
                </a:solidFill>
              </a:rPr>
              <a:t>Марія</a:t>
            </a:r>
            <a:r>
              <a:rPr lang="ru-RU" sz="5600" dirty="0" smtClean="0">
                <a:solidFill>
                  <a:schemeClr val="bg1"/>
                </a:solidFill>
              </a:rPr>
              <a:t>. </a:t>
            </a:r>
            <a:r>
              <a:rPr lang="ru-RU" sz="5600" dirty="0" err="1" smtClean="0">
                <a:solidFill>
                  <a:schemeClr val="bg1"/>
                </a:solidFill>
              </a:rPr>
              <a:t>Його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тато</a:t>
            </a:r>
            <a:r>
              <a:rPr lang="ru-RU" sz="5600" dirty="0" smtClean="0">
                <a:solidFill>
                  <a:schemeClr val="bg1"/>
                </a:solidFill>
              </a:rPr>
              <a:t> — граф Ян (</a:t>
            </a:r>
            <a:r>
              <a:rPr lang="ru-RU" sz="5600" dirty="0" err="1" smtClean="0">
                <a:solidFill>
                  <a:schemeClr val="bg1"/>
                </a:solidFill>
              </a:rPr>
              <a:t>Іван</a:t>
            </a:r>
            <a:r>
              <a:rPr lang="ru-RU" sz="5600" dirty="0" smtClean="0">
                <a:solidFill>
                  <a:schemeClr val="bg1"/>
                </a:solidFill>
              </a:rPr>
              <a:t>) </a:t>
            </a:r>
            <a:r>
              <a:rPr lang="ru-RU" sz="5600" dirty="0" err="1" smtClean="0">
                <a:solidFill>
                  <a:schemeClr val="bg1"/>
                </a:solidFill>
              </a:rPr>
              <a:t>Шептицький</a:t>
            </a:r>
            <a:r>
              <a:rPr lang="ru-RU" sz="5600" dirty="0" smtClean="0">
                <a:solidFill>
                  <a:schemeClr val="bg1"/>
                </a:solidFill>
              </a:rPr>
              <a:t>, </a:t>
            </a:r>
            <a:r>
              <a:rPr lang="ru-RU" sz="5600" dirty="0" err="1" smtClean="0">
                <a:solidFill>
                  <a:schemeClr val="bg1"/>
                </a:solidFill>
              </a:rPr>
              <a:t>мати</a:t>
            </a:r>
            <a:r>
              <a:rPr lang="ru-RU" sz="5600" dirty="0" smtClean="0">
                <a:solidFill>
                  <a:schemeClr val="bg1"/>
                </a:solidFill>
              </a:rPr>
              <a:t> — графиня </a:t>
            </a:r>
            <a:r>
              <a:rPr lang="ru-RU" sz="5600" dirty="0" err="1" smtClean="0">
                <a:solidFill>
                  <a:schemeClr val="bg1"/>
                </a:solidFill>
                <a:hlinkClick r:id="rId9" tooltip="Шептицька Софія"/>
              </a:rPr>
              <a:t>Софія</a:t>
            </a:r>
            <a:r>
              <a:rPr lang="ru-RU" sz="5600" dirty="0" smtClean="0">
                <a:solidFill>
                  <a:schemeClr val="bg1"/>
                </a:solidFill>
                <a:hlinkClick r:id="rId9" tooltip="Шептицька Софія"/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  <a:hlinkClick r:id="rId9" tooltip="Шептицька Софія"/>
              </a:rPr>
              <a:t>Фредро</a:t>
            </a:r>
            <a:r>
              <a:rPr lang="ru-RU" sz="5600" baseline="30000" dirty="0" smtClean="0">
                <a:solidFill>
                  <a:schemeClr val="bg1"/>
                </a:solidFill>
                <a:hlinkClick r:id="rId10"/>
              </a:rPr>
              <a:t>[1]</a:t>
            </a:r>
            <a:r>
              <a:rPr lang="ru-RU" sz="5600" dirty="0" smtClean="0">
                <a:solidFill>
                  <a:schemeClr val="bg1"/>
                </a:solidFill>
              </a:rPr>
              <a:t>. Бабуся - </a:t>
            </a:r>
            <a:r>
              <a:rPr lang="ru-RU" sz="5600" dirty="0" err="1" smtClean="0">
                <a:solidFill>
                  <a:schemeClr val="bg1"/>
                </a:solidFill>
              </a:rPr>
              <a:t>Зофія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з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  <a:hlinkClick r:id="rId11" tooltip="Яблоновські"/>
              </a:rPr>
              <a:t>Яблоновських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smtClean="0">
                <a:solidFill>
                  <a:schemeClr val="bg1"/>
                </a:solidFill>
                <a:hlinkClick r:id="rId12" tooltip="Герб"/>
              </a:rPr>
              <a:t>гербу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  <a:hlinkClick r:id="rId13" tooltip="Гжимала"/>
              </a:rPr>
              <a:t>Гжимала</a:t>
            </a:r>
            <a:r>
              <a:rPr lang="ru-RU" sz="5600" dirty="0" smtClean="0">
                <a:solidFill>
                  <a:schemeClr val="bg1"/>
                </a:solidFill>
              </a:rPr>
              <a:t>, дружина </a:t>
            </a:r>
            <a:r>
              <a:rPr lang="ru-RU" sz="5600" dirty="0" err="1" smtClean="0">
                <a:solidFill>
                  <a:schemeClr val="bg1"/>
                </a:solidFill>
              </a:rPr>
              <a:t>фундатора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будівництва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теперішнього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  <a:hlinkClick r:id="rId14" tooltip="Національний академічний український драматичний театр імені Марії Заньковецької"/>
              </a:rPr>
              <a:t>Національного</a:t>
            </a:r>
            <a:r>
              <a:rPr lang="ru-RU" sz="5600" dirty="0" smtClean="0">
                <a:solidFill>
                  <a:schemeClr val="bg1"/>
                </a:solidFill>
                <a:hlinkClick r:id="rId14" tooltip="Національний академічний український драматичний театр імені Марії Заньковецької"/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  <a:hlinkClick r:id="rId14" tooltip="Національний академічний український драматичний театр імені Марії Заньковецької"/>
              </a:rPr>
              <a:t>академічного</a:t>
            </a:r>
            <a:r>
              <a:rPr lang="ru-RU" sz="5600" dirty="0" smtClean="0">
                <a:solidFill>
                  <a:schemeClr val="bg1"/>
                </a:solidFill>
                <a:hlinkClick r:id="rId14" tooltip="Національний академічний український драматичний театр імені Марії Заньковецької"/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  <a:hlinkClick r:id="rId14" tooltip="Національний академічний український драматичний театр імені Марії Заньковецької"/>
              </a:rPr>
              <a:t>українського</a:t>
            </a:r>
            <a:r>
              <a:rPr lang="ru-RU" sz="5600" dirty="0" smtClean="0">
                <a:solidFill>
                  <a:schemeClr val="bg1"/>
                </a:solidFill>
                <a:hlinkClick r:id="rId14" tooltip="Національний академічний український драматичний театр імені Марії Заньковецької"/>
              </a:rPr>
              <a:t> драматичного театру </a:t>
            </a:r>
            <a:r>
              <a:rPr lang="ru-RU" sz="5600" dirty="0" err="1" smtClean="0">
                <a:solidFill>
                  <a:schemeClr val="bg1"/>
                </a:solidFill>
                <a:hlinkClick r:id="rId14" tooltip="Національний академічний український драматичний театр імені Марії Заньковецької"/>
              </a:rPr>
              <a:t>імені</a:t>
            </a:r>
            <a:r>
              <a:rPr lang="ru-RU" sz="5600" dirty="0" smtClean="0">
                <a:solidFill>
                  <a:schemeClr val="bg1"/>
                </a:solidFill>
                <a:hlinkClick r:id="rId14" tooltip="Національний академічний український драматичний театр імені Марії Заньковецької"/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  <a:hlinkClick r:id="rId14" tooltip="Національний академічний український драматичний театр імені Марії Заньковецької"/>
              </a:rPr>
              <a:t>Марії</a:t>
            </a:r>
            <a:r>
              <a:rPr lang="ru-RU" sz="5600" dirty="0" smtClean="0">
                <a:solidFill>
                  <a:schemeClr val="bg1"/>
                </a:solidFill>
                <a:hlinkClick r:id="rId14" tooltip="Національний академічний український драматичний театр імені Марії Заньковецької"/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  <a:hlinkClick r:id="rId14" tooltip="Національний академічний український драматичний театр імені Марії Заньковецької"/>
              </a:rPr>
              <a:t>Заньковецької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  <a:hlinkClick r:id="rId15" tooltip="Станіслав Скарбек"/>
              </a:rPr>
              <a:t>Станіслава</a:t>
            </a:r>
            <a:r>
              <a:rPr lang="ru-RU" sz="5600" dirty="0" smtClean="0">
                <a:solidFill>
                  <a:schemeClr val="bg1"/>
                </a:solidFill>
                <a:hlinkClick r:id="rId15" tooltip="Станіслав Скарбек"/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  <a:hlinkClick r:id="rId15" tooltip="Станіслав Скарбек"/>
              </a:rPr>
              <a:t>Скарбека</a:t>
            </a:r>
            <a:r>
              <a:rPr lang="ru-RU" sz="5600" dirty="0" smtClean="0">
                <a:solidFill>
                  <a:schemeClr val="bg1"/>
                </a:solidFill>
              </a:rPr>
              <a:t>.</a:t>
            </a:r>
            <a:r>
              <a:rPr lang="ru-RU" sz="5600" baseline="30000" dirty="0" smtClean="0">
                <a:solidFill>
                  <a:schemeClr val="bg1"/>
                </a:solidFill>
                <a:hlinkClick r:id="rId10"/>
              </a:rPr>
              <a:t>[2]</a:t>
            </a:r>
            <a:endParaRPr lang="ru-RU" sz="5600" dirty="0" smtClean="0">
              <a:solidFill>
                <a:schemeClr val="bg1"/>
              </a:solidFill>
            </a:endParaRPr>
          </a:p>
          <a:p>
            <a:r>
              <a:rPr lang="ru-RU" sz="5600" dirty="0" err="1" smtClean="0">
                <a:solidFill>
                  <a:schemeClr val="bg1"/>
                </a:solidFill>
              </a:rPr>
              <a:t>Подружжя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Шептицьких</a:t>
            </a:r>
            <a:r>
              <a:rPr lang="ru-RU" sz="5600" dirty="0" smtClean="0">
                <a:solidFill>
                  <a:schemeClr val="bg1"/>
                </a:solidFill>
              </a:rPr>
              <a:t> мало семеро </a:t>
            </a:r>
            <a:r>
              <a:rPr lang="ru-RU" sz="5600" dirty="0" err="1" smtClean="0">
                <a:solidFill>
                  <a:schemeClr val="bg1"/>
                </a:solidFill>
              </a:rPr>
              <a:t>синів</a:t>
            </a:r>
            <a:r>
              <a:rPr lang="ru-RU" sz="5600" dirty="0" smtClean="0">
                <a:solidFill>
                  <a:schemeClr val="bg1"/>
                </a:solidFill>
              </a:rPr>
              <a:t>. Перший </a:t>
            </a:r>
            <a:r>
              <a:rPr lang="ru-RU" sz="5600" dirty="0" err="1" smtClean="0">
                <a:solidFill>
                  <a:schemeClr val="bg1"/>
                </a:solidFill>
              </a:rPr>
              <a:t>син</a:t>
            </a:r>
            <a:r>
              <a:rPr lang="ru-RU" sz="5600" dirty="0" smtClean="0">
                <a:solidFill>
                  <a:schemeClr val="bg1"/>
                </a:solidFill>
              </a:rPr>
              <a:t> Стефан помер у </a:t>
            </a:r>
            <a:r>
              <a:rPr lang="ru-RU" sz="5600" dirty="0" err="1" smtClean="0">
                <a:solidFill>
                  <a:schemeClr val="bg1"/>
                </a:solidFill>
              </a:rPr>
              <a:t>віці</a:t>
            </a:r>
            <a:r>
              <a:rPr lang="ru-RU" sz="5600" dirty="0" smtClean="0">
                <a:solidFill>
                  <a:schemeClr val="bg1"/>
                </a:solidFill>
              </a:rPr>
              <a:t> 2-х </a:t>
            </a:r>
            <a:r>
              <a:rPr lang="ru-RU" sz="5600" dirty="0" err="1" smtClean="0">
                <a:solidFill>
                  <a:schemeClr val="bg1"/>
                </a:solidFill>
              </a:rPr>
              <a:t>років</a:t>
            </a:r>
            <a:r>
              <a:rPr lang="ru-RU" sz="5600" dirty="0" smtClean="0">
                <a:solidFill>
                  <a:schemeClr val="bg1"/>
                </a:solidFill>
              </a:rPr>
              <a:t>, </a:t>
            </a:r>
            <a:r>
              <a:rPr lang="ru-RU" sz="5600" dirty="0" err="1" smtClean="0">
                <a:solidFill>
                  <a:schemeClr val="bg1"/>
                </a:solidFill>
              </a:rPr>
              <a:t>Єжи</a:t>
            </a:r>
            <a:r>
              <a:rPr lang="ru-RU" sz="5600" dirty="0" smtClean="0">
                <a:solidFill>
                  <a:schemeClr val="bg1"/>
                </a:solidFill>
              </a:rPr>
              <a:t> (</a:t>
            </a:r>
            <a:r>
              <a:rPr lang="ru-RU" sz="5600" dirty="0" err="1" smtClean="0">
                <a:solidFill>
                  <a:schemeClr val="bg1"/>
                </a:solidFill>
              </a:rPr>
              <a:t>Юрій</a:t>
            </a:r>
            <a:r>
              <a:rPr lang="ru-RU" sz="5600" dirty="0" smtClean="0">
                <a:solidFill>
                  <a:schemeClr val="bg1"/>
                </a:solidFill>
              </a:rPr>
              <a:t>) помер у </a:t>
            </a:r>
            <a:r>
              <a:rPr lang="ru-RU" sz="5600" dirty="0" err="1" smtClean="0">
                <a:solidFill>
                  <a:schemeClr val="bg1"/>
                </a:solidFill>
              </a:rPr>
              <a:t>віці</a:t>
            </a:r>
            <a:r>
              <a:rPr lang="ru-RU" sz="5600" dirty="0" smtClean="0">
                <a:solidFill>
                  <a:schemeClr val="bg1"/>
                </a:solidFill>
              </a:rPr>
              <a:t> 17-ти </a:t>
            </a:r>
            <a:r>
              <a:rPr lang="ru-RU" sz="5600" dirty="0" err="1" smtClean="0">
                <a:solidFill>
                  <a:schemeClr val="bg1"/>
                </a:solidFill>
              </a:rPr>
              <a:t>років</a:t>
            </a:r>
            <a:r>
              <a:rPr lang="ru-RU" sz="5600" dirty="0" smtClean="0">
                <a:solidFill>
                  <a:schemeClr val="bg1"/>
                </a:solidFill>
              </a:rPr>
              <a:t>. </a:t>
            </a:r>
            <a:r>
              <a:rPr lang="ru-RU" sz="5600" dirty="0" err="1" smtClean="0">
                <a:solidFill>
                  <a:schemeClr val="bg1"/>
                </a:solidFill>
              </a:rPr>
              <a:t>Третім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сином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Шептицьких</a:t>
            </a:r>
            <a:r>
              <a:rPr lang="ru-RU" sz="5600" dirty="0" smtClean="0">
                <a:solidFill>
                  <a:schemeClr val="bg1"/>
                </a:solidFill>
              </a:rPr>
              <a:t> став Роман, </a:t>
            </a:r>
            <a:r>
              <a:rPr lang="ru-RU" sz="5600" dirty="0" err="1" smtClean="0">
                <a:solidFill>
                  <a:schemeClr val="bg1"/>
                </a:solidFill>
              </a:rPr>
              <a:t>відомий</a:t>
            </a:r>
            <a:r>
              <a:rPr lang="ru-RU" sz="5600" dirty="0" smtClean="0">
                <a:solidFill>
                  <a:schemeClr val="bg1"/>
                </a:solidFill>
              </a:rPr>
              <a:t> як Андрей </a:t>
            </a:r>
            <a:r>
              <a:rPr lang="ru-RU" sz="5600" dirty="0" err="1" smtClean="0">
                <a:solidFill>
                  <a:schemeClr val="bg1"/>
                </a:solidFill>
              </a:rPr>
              <a:t>Шептицький</a:t>
            </a:r>
            <a:r>
              <a:rPr lang="ru-RU" sz="5600" dirty="0" smtClean="0">
                <a:solidFill>
                  <a:schemeClr val="bg1"/>
                </a:solidFill>
              </a:rPr>
              <a:t>. </a:t>
            </a:r>
            <a:r>
              <a:rPr lang="ru-RU" sz="5600" dirty="0" err="1" smtClean="0">
                <a:solidFill>
                  <a:schemeClr val="bg1"/>
                </a:solidFill>
              </a:rPr>
              <a:t>Четвертий</a:t>
            </a:r>
            <a:r>
              <a:rPr lang="ru-RU" sz="5600" dirty="0" smtClean="0">
                <a:solidFill>
                  <a:schemeClr val="bg1"/>
                </a:solidFill>
              </a:rPr>
              <a:t> — Казимир — </a:t>
            </a:r>
            <a:r>
              <a:rPr lang="ru-RU" sz="5600" dirty="0" err="1" smtClean="0">
                <a:solidFill>
                  <a:schemeClr val="bg1"/>
                </a:solidFill>
              </a:rPr>
              <a:t>успішний</a:t>
            </a:r>
            <a:r>
              <a:rPr lang="ru-RU" sz="5600" dirty="0" smtClean="0">
                <a:solidFill>
                  <a:schemeClr val="bg1"/>
                </a:solidFill>
              </a:rPr>
              <a:t> адвокат, </a:t>
            </a:r>
            <a:r>
              <a:rPr lang="ru-RU" sz="5600" dirty="0" err="1" smtClean="0">
                <a:solidFill>
                  <a:schemeClr val="bg1"/>
                </a:solidFill>
              </a:rPr>
              <a:t>який</a:t>
            </a:r>
            <a:r>
              <a:rPr lang="ru-RU" sz="5600" dirty="0" smtClean="0">
                <a:solidFill>
                  <a:schemeClr val="bg1"/>
                </a:solidFill>
              </a:rPr>
              <a:t> у </a:t>
            </a:r>
            <a:r>
              <a:rPr lang="ru-RU" sz="5600" dirty="0" err="1" smtClean="0">
                <a:solidFill>
                  <a:schemeClr val="bg1"/>
                </a:solidFill>
              </a:rPr>
              <a:t>віці</a:t>
            </a:r>
            <a:r>
              <a:rPr lang="ru-RU" sz="5600" dirty="0" smtClean="0">
                <a:solidFill>
                  <a:schemeClr val="bg1"/>
                </a:solidFill>
              </a:rPr>
              <a:t> 43 </a:t>
            </a:r>
            <a:r>
              <a:rPr lang="ru-RU" sz="5600" dirty="0" err="1" smtClean="0">
                <a:solidFill>
                  <a:schemeClr val="bg1"/>
                </a:solidFill>
              </a:rPr>
              <a:t>років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полишив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світську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кар'єру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і</a:t>
            </a:r>
            <a:r>
              <a:rPr lang="ru-RU" sz="5600" dirty="0" smtClean="0">
                <a:solidFill>
                  <a:schemeClr val="bg1"/>
                </a:solidFill>
              </a:rPr>
              <a:t> став </a:t>
            </a:r>
            <a:r>
              <a:rPr lang="ru-RU" sz="5600" dirty="0" smtClean="0">
                <a:solidFill>
                  <a:schemeClr val="bg1"/>
                </a:solidFill>
                <a:hlinkClick r:id="rId16" tooltip="Студити"/>
              </a:rPr>
              <a:t>монахом </a:t>
            </a:r>
            <a:r>
              <a:rPr lang="ru-RU" sz="5600" dirty="0" err="1" smtClean="0">
                <a:solidFill>
                  <a:schemeClr val="bg1"/>
                </a:solidFill>
                <a:hlinkClick r:id="rId16" tooltip="Студити"/>
              </a:rPr>
              <a:t>студитом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і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відомий</a:t>
            </a:r>
            <a:r>
              <a:rPr lang="ru-RU" sz="5600" dirty="0" smtClean="0">
                <a:solidFill>
                  <a:schemeClr val="bg1"/>
                </a:solidFill>
              </a:rPr>
              <a:t> як </a:t>
            </a:r>
            <a:r>
              <a:rPr lang="ru-RU" sz="5600" dirty="0" err="1" smtClean="0">
                <a:solidFill>
                  <a:schemeClr val="bg1"/>
                </a:solidFill>
                <a:hlinkClick r:id="rId17" tooltip="Климентій Шептицький"/>
              </a:rPr>
              <a:t>Климентій</a:t>
            </a:r>
            <a:r>
              <a:rPr lang="ru-RU" sz="5600" dirty="0" smtClean="0">
                <a:solidFill>
                  <a:schemeClr val="bg1"/>
                </a:solidFill>
                <a:hlinkClick r:id="rId17" tooltip="Климентій Шептицький"/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  <a:hlinkClick r:id="rId17" tooltip="Климентій Шептицький"/>
              </a:rPr>
              <a:t>Шептицький</a:t>
            </a:r>
            <a:r>
              <a:rPr lang="ru-RU" sz="5600" dirty="0" smtClean="0">
                <a:solidFill>
                  <a:schemeClr val="bg1"/>
                </a:solidFill>
              </a:rPr>
              <a:t>. </a:t>
            </a:r>
            <a:r>
              <a:rPr lang="ru-RU" sz="5600" dirty="0" err="1" smtClean="0">
                <a:solidFill>
                  <a:schemeClr val="bg1"/>
                </a:solidFill>
              </a:rPr>
              <a:t>П'ятий</a:t>
            </a:r>
            <a:r>
              <a:rPr lang="ru-RU" sz="5600" dirty="0" smtClean="0">
                <a:solidFill>
                  <a:schemeClr val="bg1"/>
                </a:solidFill>
              </a:rPr>
              <a:t> — Александр. </a:t>
            </a:r>
            <a:r>
              <a:rPr lang="ru-RU" sz="5600" dirty="0" err="1" smtClean="0">
                <a:solidFill>
                  <a:schemeClr val="bg1"/>
                </a:solidFill>
              </a:rPr>
              <a:t>Шостий</a:t>
            </a:r>
            <a:r>
              <a:rPr lang="ru-RU" sz="5600" dirty="0" smtClean="0">
                <a:solidFill>
                  <a:schemeClr val="bg1"/>
                </a:solidFill>
              </a:rPr>
              <a:t> — </a:t>
            </a:r>
            <a:r>
              <a:rPr lang="ru-RU" sz="5600" dirty="0" err="1" smtClean="0">
                <a:solidFill>
                  <a:schemeClr val="bg1"/>
                </a:solidFill>
                <a:hlinkClick r:id="rId18" tooltip="Станіслав Шептицький"/>
              </a:rPr>
              <a:t>Станіслав</a:t>
            </a:r>
            <a:r>
              <a:rPr lang="ru-RU" sz="5600" dirty="0" smtClean="0">
                <a:solidFill>
                  <a:schemeClr val="bg1"/>
                </a:solidFill>
              </a:rPr>
              <a:t> Генерального штабу </a:t>
            </a:r>
            <a:r>
              <a:rPr lang="ru-RU" sz="5600" dirty="0" err="1" smtClean="0">
                <a:solidFill>
                  <a:schemeClr val="bg1"/>
                </a:solidFill>
              </a:rPr>
              <a:t>і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  <a:hlinkClick r:id="rId19" tooltip="Військовий аташе"/>
              </a:rPr>
              <a:t>військовий</a:t>
            </a:r>
            <a:r>
              <a:rPr lang="ru-RU" sz="5600" dirty="0" smtClean="0">
                <a:solidFill>
                  <a:schemeClr val="bg1"/>
                </a:solidFill>
                <a:hlinkClick r:id="rId19" tooltip="Військовий аташе"/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  <a:hlinkClick r:id="rId19" tooltip="Військовий аташе"/>
              </a:rPr>
              <a:t>аташе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  <a:hlinkClick r:id="rId20" tooltip="Австро-Угорщина"/>
              </a:rPr>
              <a:t>Австро-Угорщини</a:t>
            </a:r>
            <a:r>
              <a:rPr lang="ru-RU" sz="5600" dirty="0" smtClean="0">
                <a:solidFill>
                  <a:schemeClr val="bg1"/>
                </a:solidFill>
              </a:rPr>
              <a:t> в </a:t>
            </a:r>
            <a:r>
              <a:rPr lang="ru-RU" sz="5600" dirty="0" err="1" smtClean="0">
                <a:solidFill>
                  <a:schemeClr val="bg1"/>
                </a:solidFill>
                <a:hlinkClick r:id="rId21" tooltip="Рим"/>
              </a:rPr>
              <a:t>Римі</a:t>
            </a:r>
            <a:r>
              <a:rPr lang="ru-RU" sz="5600" dirty="0" smtClean="0">
                <a:solidFill>
                  <a:schemeClr val="bg1"/>
                </a:solidFill>
              </a:rPr>
              <a:t> перед </a:t>
            </a:r>
            <a:r>
              <a:rPr lang="ru-RU" sz="5600" dirty="0" err="1" smtClean="0">
                <a:solidFill>
                  <a:schemeClr val="bg1"/>
                </a:solidFill>
                <a:hlinkClick r:id="rId22" tooltip="Перша світова війна"/>
              </a:rPr>
              <a:t>Першою</a:t>
            </a:r>
            <a:r>
              <a:rPr lang="ru-RU" sz="5600" dirty="0" smtClean="0">
                <a:solidFill>
                  <a:schemeClr val="bg1"/>
                </a:solidFill>
                <a:hlinkClick r:id="rId22" tooltip="Перша світова війна"/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  <a:hlinkClick r:id="rId22" tooltip="Перша світова війна"/>
              </a:rPr>
              <a:t>світовою</a:t>
            </a:r>
            <a:r>
              <a:rPr lang="ru-RU" sz="5600" dirty="0" smtClean="0">
                <a:solidFill>
                  <a:schemeClr val="bg1"/>
                </a:solidFill>
                <a:hlinkClick r:id="rId22" tooltip="Перша світова війна"/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  <a:hlinkClick r:id="rId22" tooltip="Перша світова війна"/>
              </a:rPr>
              <a:t>війною</a:t>
            </a:r>
            <a:r>
              <a:rPr lang="ru-RU" sz="5600" dirty="0" smtClean="0">
                <a:solidFill>
                  <a:schemeClr val="bg1"/>
                </a:solidFill>
              </a:rPr>
              <a:t>, </a:t>
            </a:r>
            <a:r>
              <a:rPr lang="ru-RU" sz="5600" dirty="0" err="1" smtClean="0">
                <a:solidFill>
                  <a:schemeClr val="bg1"/>
                </a:solidFill>
              </a:rPr>
              <a:t>потім</a:t>
            </a:r>
            <a:r>
              <a:rPr lang="ru-RU" sz="5600" dirty="0" smtClean="0">
                <a:solidFill>
                  <a:schemeClr val="bg1"/>
                </a:solidFill>
              </a:rPr>
              <a:t> став генералом </a:t>
            </a:r>
            <a:r>
              <a:rPr lang="ru-RU" sz="5600" dirty="0" err="1" smtClean="0">
                <a:solidFill>
                  <a:schemeClr val="bg1"/>
                </a:solidFill>
              </a:rPr>
              <a:t>польської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армії</a:t>
            </a:r>
            <a:r>
              <a:rPr lang="ru-RU" sz="5600" dirty="0" smtClean="0">
                <a:solidFill>
                  <a:schemeClr val="bg1"/>
                </a:solidFill>
              </a:rPr>
              <a:t>. </a:t>
            </a:r>
            <a:r>
              <a:rPr lang="ru-RU" sz="5600" dirty="0" err="1" smtClean="0">
                <a:solidFill>
                  <a:schemeClr val="bg1"/>
                </a:solidFill>
              </a:rPr>
              <a:t>Сьомий</a:t>
            </a:r>
            <a:r>
              <a:rPr lang="ru-RU" sz="5600" dirty="0" smtClean="0">
                <a:solidFill>
                  <a:schemeClr val="bg1"/>
                </a:solidFill>
              </a:rPr>
              <a:t> у </a:t>
            </a:r>
            <a:r>
              <a:rPr lang="ru-RU" sz="5600" dirty="0" smtClean="0">
                <a:solidFill>
                  <a:schemeClr val="bg1"/>
                </a:solidFill>
                <a:hlinkClick r:id="rId23" tooltip="1939"/>
              </a:rPr>
              <a:t>1939</a:t>
            </a:r>
            <a:r>
              <a:rPr lang="ru-RU" sz="5600" dirty="0" smtClean="0">
                <a:solidFill>
                  <a:schemeClr val="bg1"/>
                </a:solidFill>
              </a:rPr>
              <a:t>, </a:t>
            </a:r>
            <a:r>
              <a:rPr lang="ru-RU" sz="5600" dirty="0" err="1" smtClean="0">
                <a:solidFill>
                  <a:schemeClr val="bg1"/>
                </a:solidFill>
              </a:rPr>
              <a:t>під</a:t>
            </a:r>
            <a:r>
              <a:rPr lang="ru-RU" sz="5600" dirty="0" smtClean="0">
                <a:solidFill>
                  <a:schemeClr val="bg1"/>
                </a:solidFill>
              </a:rPr>
              <a:t> час </a:t>
            </a:r>
            <a:r>
              <a:rPr lang="ru-RU" sz="5600" dirty="0" err="1" smtClean="0">
                <a:solidFill>
                  <a:schemeClr val="bg1"/>
                </a:solidFill>
                <a:hlinkClick r:id="rId24" tooltip="Вторгнення СРСР до Польщі (1939)"/>
              </a:rPr>
              <a:t>першого</a:t>
            </a:r>
            <a:r>
              <a:rPr lang="ru-RU" sz="5600" dirty="0" smtClean="0">
                <a:solidFill>
                  <a:schemeClr val="bg1"/>
                </a:solidFill>
                <a:hlinkClick r:id="rId24" tooltip="Вторгнення СРСР до Польщі (1939)"/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  <a:hlinkClick r:id="rId24" tooltip="Вторгнення СРСР до Польщі (1939)"/>
              </a:rPr>
              <a:t>російсько-більшовицького</a:t>
            </a:r>
            <a:r>
              <a:rPr lang="ru-RU" sz="5600" dirty="0" smtClean="0">
                <a:solidFill>
                  <a:schemeClr val="bg1"/>
                </a:solidFill>
                <a:hlinkClick r:id="rId24" tooltip="Вторгнення СРСР до Польщі (1939)"/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  <a:hlinkClick r:id="rId24" tooltip="Вторгнення СРСР до Польщі (1939)"/>
              </a:rPr>
              <a:t>вторгнення</a:t>
            </a:r>
            <a:r>
              <a:rPr lang="ru-RU" sz="5600" dirty="0" smtClean="0">
                <a:solidFill>
                  <a:schemeClr val="bg1"/>
                </a:solidFill>
              </a:rPr>
              <a:t>, </a:t>
            </a:r>
            <a:r>
              <a:rPr lang="ru-RU" sz="5600" dirty="0" err="1" smtClean="0">
                <a:solidFill>
                  <a:schemeClr val="bg1"/>
                </a:solidFill>
              </a:rPr>
              <a:t>був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замордований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  <a:hlinkClick r:id="rId25" tooltip="Більшовики"/>
              </a:rPr>
              <a:t>більшовиками</a:t>
            </a:r>
            <a:r>
              <a:rPr lang="ru-RU" sz="5600" dirty="0" smtClean="0">
                <a:solidFill>
                  <a:schemeClr val="bg1"/>
                </a:solidFill>
              </a:rPr>
              <a:t> в </a:t>
            </a:r>
            <a:r>
              <a:rPr lang="ru-RU" sz="5600" dirty="0" err="1" smtClean="0">
                <a:solidFill>
                  <a:schemeClr val="bg1"/>
                </a:solidFill>
              </a:rPr>
              <a:t>Прилбичах</a:t>
            </a:r>
            <a:r>
              <a:rPr lang="ru-RU" sz="5600" dirty="0" smtClean="0">
                <a:solidFill>
                  <a:schemeClr val="bg1"/>
                </a:solidFill>
              </a:rPr>
              <a:t> разом </a:t>
            </a:r>
            <a:r>
              <a:rPr lang="ru-RU" sz="5600" dirty="0" err="1" smtClean="0">
                <a:solidFill>
                  <a:schemeClr val="bg1"/>
                </a:solidFill>
              </a:rPr>
              <a:t>із</a:t>
            </a:r>
            <a:r>
              <a:rPr lang="ru-RU" sz="5600" dirty="0" smtClean="0">
                <a:solidFill>
                  <a:schemeClr val="bg1"/>
                </a:solidFill>
              </a:rPr>
              <a:t> дружиною</a:t>
            </a:r>
            <a:r>
              <a:rPr lang="ru-RU" sz="5600" baseline="30000" dirty="0" smtClean="0">
                <a:solidFill>
                  <a:schemeClr val="bg1"/>
                </a:solidFill>
                <a:hlinkClick r:id="rId10"/>
              </a:rPr>
              <a:t>[1]</a:t>
            </a:r>
            <a:r>
              <a:rPr lang="ru-RU" sz="5600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sz="5600" dirty="0" smtClean="0">
                <a:solidFill>
                  <a:schemeClr val="bg1"/>
                </a:solidFill>
              </a:rPr>
              <a:t>Про </a:t>
            </a:r>
            <a:r>
              <a:rPr lang="ru-RU" sz="5600" dirty="0" err="1" smtClean="0">
                <a:solidFill>
                  <a:schemeClr val="bg1"/>
                </a:solidFill>
              </a:rPr>
              <a:t>ранні</a:t>
            </a:r>
            <a:r>
              <a:rPr lang="ru-RU" sz="5600" dirty="0" smtClean="0">
                <a:solidFill>
                  <a:schemeClr val="bg1"/>
                </a:solidFill>
              </a:rPr>
              <a:t> роки </a:t>
            </a:r>
            <a:r>
              <a:rPr lang="ru-RU" sz="5600" dirty="0" err="1" smtClean="0">
                <a:solidFill>
                  <a:schemeClr val="bg1"/>
                </a:solidFill>
              </a:rPr>
              <a:t>життя</a:t>
            </a:r>
            <a:r>
              <a:rPr lang="ru-RU" sz="5600" dirty="0" smtClean="0">
                <a:solidFill>
                  <a:schemeClr val="bg1"/>
                </a:solidFill>
              </a:rPr>
              <a:t> Митрополита </a:t>
            </a:r>
            <a:r>
              <a:rPr lang="ru-RU" sz="5600" dirty="0" err="1" smtClean="0">
                <a:solidFill>
                  <a:schemeClr val="bg1"/>
                </a:solidFill>
              </a:rPr>
              <a:t>відомо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з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книги-спогадів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його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матері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Софії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Шептицької</a:t>
            </a:r>
            <a:r>
              <a:rPr lang="ru-RU" sz="5600" dirty="0" smtClean="0">
                <a:solidFill>
                  <a:schemeClr val="bg1"/>
                </a:solidFill>
              </a:rPr>
              <a:t>. </a:t>
            </a:r>
            <a:r>
              <a:rPr lang="ru-RU" sz="5600" dirty="0" err="1" smtClean="0">
                <a:solidFill>
                  <a:schemeClr val="bg1"/>
                </a:solidFill>
              </a:rPr>
              <a:t>Зокрема</a:t>
            </a:r>
            <a:r>
              <a:rPr lang="ru-RU" sz="5600" dirty="0" smtClean="0">
                <a:solidFill>
                  <a:schemeClr val="bg1"/>
                </a:solidFill>
              </a:rPr>
              <a:t> вона </a:t>
            </a:r>
            <a:r>
              <a:rPr lang="ru-RU" sz="5600" dirty="0" err="1" smtClean="0">
                <a:solidFill>
                  <a:schemeClr val="bg1"/>
                </a:solidFill>
              </a:rPr>
              <a:t>зазначає</a:t>
            </a:r>
            <a:r>
              <a:rPr lang="ru-RU" sz="5600" dirty="0" smtClean="0">
                <a:solidFill>
                  <a:schemeClr val="bg1"/>
                </a:solidFill>
              </a:rPr>
              <a:t>, </a:t>
            </a:r>
            <a:r>
              <a:rPr lang="ru-RU" sz="5600" dirty="0" err="1" smtClean="0">
                <a:solidFill>
                  <a:schemeClr val="bg1"/>
                </a:solidFill>
              </a:rPr>
              <a:t>що</a:t>
            </a:r>
            <a:r>
              <a:rPr lang="ru-RU" sz="5600" dirty="0" smtClean="0">
                <a:solidFill>
                  <a:schemeClr val="bg1"/>
                </a:solidFill>
              </a:rPr>
              <a:t> в </a:t>
            </a:r>
            <a:r>
              <a:rPr lang="ru-RU" sz="5600" dirty="0" err="1" smtClean="0">
                <a:solidFill>
                  <a:schemeClr val="bg1"/>
                </a:solidFill>
              </a:rPr>
              <a:t>дитинстві</a:t>
            </a:r>
            <a:r>
              <a:rPr lang="ru-RU" sz="5600" dirty="0" smtClean="0">
                <a:solidFill>
                  <a:schemeClr val="bg1"/>
                </a:solidFill>
              </a:rPr>
              <a:t> Роман </a:t>
            </a:r>
            <a:r>
              <a:rPr lang="ru-RU" sz="5600" dirty="0" err="1" smtClean="0">
                <a:solidFill>
                  <a:schemeClr val="bg1"/>
                </a:solidFill>
              </a:rPr>
              <a:t>вирізнявся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сумирною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вдачею</a:t>
            </a:r>
            <a:r>
              <a:rPr lang="ru-RU" sz="5600" dirty="0" smtClean="0">
                <a:solidFill>
                  <a:schemeClr val="bg1"/>
                </a:solidFill>
              </a:rPr>
              <a:t>, </a:t>
            </a:r>
            <a:r>
              <a:rPr lang="ru-RU" sz="5600" dirty="0" err="1" smtClean="0">
                <a:solidFill>
                  <a:schemeClr val="bg1"/>
                </a:solidFill>
              </a:rPr>
              <a:t>любов'ю</a:t>
            </a:r>
            <a:r>
              <a:rPr lang="ru-RU" sz="5600" dirty="0" smtClean="0">
                <a:solidFill>
                  <a:schemeClr val="bg1"/>
                </a:solidFill>
              </a:rPr>
              <a:t> до </a:t>
            </a:r>
            <a:r>
              <a:rPr lang="ru-RU" sz="5600" dirty="0" err="1" smtClean="0">
                <a:solidFill>
                  <a:schemeClr val="bg1"/>
                </a:solidFill>
              </a:rPr>
              <a:t>молитви</a:t>
            </a:r>
            <a:r>
              <a:rPr lang="ru-RU" sz="5600" dirty="0" smtClean="0">
                <a:solidFill>
                  <a:schemeClr val="bg1"/>
                </a:solidFill>
              </a:rPr>
              <a:t>, </a:t>
            </a:r>
            <a:r>
              <a:rPr lang="ru-RU" sz="5600" dirty="0" err="1" smtClean="0">
                <a:solidFill>
                  <a:schemeClr val="bg1"/>
                </a:solidFill>
              </a:rPr>
              <a:t>до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якої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вмів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пробудити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любов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серед</a:t>
            </a:r>
            <a:r>
              <a:rPr lang="ru-RU" sz="5600" dirty="0" smtClean="0">
                <a:solidFill>
                  <a:schemeClr val="bg1"/>
                </a:solidFill>
              </a:rPr>
              <a:t> </a:t>
            </a:r>
            <a:r>
              <a:rPr lang="ru-RU" sz="5600" dirty="0" err="1" smtClean="0">
                <a:solidFill>
                  <a:schemeClr val="bg1"/>
                </a:solidFill>
              </a:rPr>
              <a:t>оточення</a:t>
            </a:r>
            <a:r>
              <a:rPr lang="ru-RU" sz="5600" dirty="0" smtClean="0">
                <a:solidFill>
                  <a:schemeClr val="bg1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1143000"/>
          </a:xfrm>
        </p:spPr>
        <p:txBody>
          <a:bodyPr>
            <a:normAutofit/>
          </a:bodyPr>
          <a:lstStyle/>
          <a:p>
            <a:r>
              <a:rPr lang="uk-UA" dirty="0" smtClean="0"/>
              <a:t>Навчання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5072098" cy="4429156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Майбутній</a:t>
            </a:r>
            <a:r>
              <a:rPr lang="ru-RU" sz="2000" dirty="0" smtClean="0"/>
              <a:t> митрополит </a:t>
            </a:r>
            <a:r>
              <a:rPr lang="ru-RU" sz="2000" dirty="0" err="1" smtClean="0"/>
              <a:t>закінчив</a:t>
            </a:r>
            <a:r>
              <a:rPr lang="ru-RU" sz="2000" dirty="0" smtClean="0"/>
              <a:t> </a:t>
            </a:r>
            <a:r>
              <a:rPr lang="ru-RU" sz="2000" dirty="0" err="1" smtClean="0"/>
              <a:t>Краківську</a:t>
            </a:r>
            <a:r>
              <a:rPr lang="ru-RU" sz="2000" dirty="0" smtClean="0"/>
              <a:t> </a:t>
            </a:r>
            <a:r>
              <a:rPr lang="ru-RU" sz="2000" dirty="0" err="1" smtClean="0"/>
              <a:t>гімназію</a:t>
            </a:r>
            <a:r>
              <a:rPr lang="ru-RU" sz="2000" dirty="0" smtClean="0"/>
              <a:t>, </a:t>
            </a:r>
            <a:r>
              <a:rPr lang="ru-RU" sz="2000" dirty="0" err="1" smtClean="0"/>
              <a:t>студіював</a:t>
            </a:r>
            <a:r>
              <a:rPr lang="ru-RU" sz="2000" dirty="0" smtClean="0"/>
              <a:t> право в </a:t>
            </a:r>
            <a:r>
              <a:rPr lang="ru-RU" sz="2000" dirty="0" err="1" smtClean="0"/>
              <a:t>Ягеллонському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університеті</a:t>
            </a:r>
            <a:r>
              <a:rPr lang="ru-RU" sz="2000" dirty="0" smtClean="0"/>
              <a:t>, </a:t>
            </a:r>
            <a:r>
              <a:rPr lang="ru-RU" sz="2000" dirty="0" err="1" smtClean="0"/>
              <a:t>теологію</a:t>
            </a:r>
            <a:r>
              <a:rPr lang="ru-RU" sz="2000" dirty="0" smtClean="0"/>
              <a:t> та </a:t>
            </a:r>
            <a:r>
              <a:rPr lang="ru-RU" sz="2000" dirty="0" err="1" smtClean="0"/>
              <a:t>філософію</a:t>
            </a:r>
            <a:r>
              <a:rPr lang="ru-RU" sz="2000" dirty="0" smtClean="0"/>
              <a:t> – у </a:t>
            </a:r>
            <a:r>
              <a:rPr lang="ru-RU" sz="2000" dirty="0" err="1" smtClean="0"/>
              <a:t>Вроцлаві</a:t>
            </a:r>
            <a:r>
              <a:rPr lang="ru-RU" sz="2000" dirty="0" smtClean="0"/>
              <a:t>, </a:t>
            </a:r>
            <a:r>
              <a:rPr lang="ru-RU" sz="2000" dirty="0" err="1" smtClean="0"/>
              <a:t>вдосконалював</a:t>
            </a:r>
            <a:r>
              <a:rPr lang="ru-RU" sz="2000" dirty="0" smtClean="0"/>
              <a:t> </a:t>
            </a:r>
            <a:r>
              <a:rPr lang="ru-RU" sz="2000" dirty="0" err="1" smtClean="0"/>
              <a:t>правничі</a:t>
            </a:r>
            <a:r>
              <a:rPr lang="ru-RU" sz="2000" dirty="0" smtClean="0"/>
              <a:t> </a:t>
            </a:r>
            <a:r>
              <a:rPr lang="ru-RU" sz="2000" dirty="0" err="1" smtClean="0"/>
              <a:t>знання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у</a:t>
            </a:r>
            <a:r>
              <a:rPr lang="ru-RU" sz="2000" dirty="0" smtClean="0"/>
              <a:t> </a:t>
            </a:r>
            <a:r>
              <a:rPr lang="ru-RU" sz="2000" dirty="0" err="1" smtClean="0"/>
              <a:t>Мюнхені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Відні</a:t>
            </a:r>
            <a:r>
              <a:rPr lang="ru-RU" sz="2000" dirty="0" smtClean="0"/>
              <a:t>. Андрей </a:t>
            </a:r>
            <a:r>
              <a:rPr lang="ru-RU" sz="2000" dirty="0" err="1" smtClean="0"/>
              <a:t>Шептицький</a:t>
            </a:r>
            <a:r>
              <a:rPr lang="ru-RU" sz="2000" dirty="0" smtClean="0"/>
              <a:t> – доктор права (1888 р.), доктор </a:t>
            </a:r>
            <a:r>
              <a:rPr lang="ru-RU" sz="2000" dirty="0" err="1" smtClean="0"/>
              <a:t>філософії</a:t>
            </a:r>
            <a:r>
              <a:rPr lang="ru-RU" sz="2000" dirty="0" smtClean="0"/>
              <a:t> (1892 р.) </a:t>
            </a:r>
            <a:r>
              <a:rPr lang="ru-RU" sz="2000" dirty="0" err="1" smtClean="0"/>
              <a:t>і</a:t>
            </a:r>
            <a:r>
              <a:rPr lang="ru-RU" sz="2000" dirty="0" smtClean="0"/>
              <a:t> доктор </a:t>
            </a:r>
            <a:r>
              <a:rPr lang="ru-RU" sz="2000" dirty="0" err="1" smtClean="0"/>
              <a:t>богослов’я</a:t>
            </a:r>
            <a:r>
              <a:rPr lang="ru-RU" sz="2000" dirty="0" smtClean="0"/>
              <a:t> (1892 р.), </a:t>
            </a:r>
            <a:r>
              <a:rPr lang="ru-RU" sz="2000" dirty="0" err="1" smtClean="0"/>
              <a:t>видатний</a:t>
            </a:r>
            <a:r>
              <a:rPr lang="ru-RU" sz="2000" dirty="0" smtClean="0"/>
              <a:t> </a:t>
            </a:r>
            <a:r>
              <a:rPr lang="ru-RU" sz="2000" dirty="0" err="1" smtClean="0"/>
              <a:t>ієрарх</a:t>
            </a:r>
            <a:r>
              <a:rPr lang="ru-RU" sz="2000" dirty="0" smtClean="0"/>
              <a:t>, </a:t>
            </a:r>
            <a:r>
              <a:rPr lang="ru-RU" sz="2000" dirty="0" err="1" smtClean="0"/>
              <a:t>мислитель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богослов </a:t>
            </a:r>
            <a:r>
              <a:rPr lang="ru-RU" sz="2000" dirty="0" err="1" smtClean="0"/>
              <a:t>Вселенської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Греко-католицької</a:t>
            </a:r>
            <a:r>
              <a:rPr lang="ru-RU" sz="2000" dirty="0" smtClean="0"/>
              <a:t> церкви, один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найвизначніших</a:t>
            </a:r>
            <a:r>
              <a:rPr lang="ru-RU" sz="2000" dirty="0" smtClean="0"/>
              <a:t> </a:t>
            </a:r>
            <a:r>
              <a:rPr lang="ru-RU" sz="2000" dirty="0" err="1" smtClean="0"/>
              <a:t>діячів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історії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культури</a:t>
            </a:r>
            <a:r>
              <a:rPr lang="ru-RU" sz="2000" dirty="0" smtClean="0"/>
              <a:t> ХХ </a:t>
            </a:r>
            <a:r>
              <a:rPr lang="ru-RU" sz="2000" dirty="0" err="1" smtClean="0"/>
              <a:t>століття</a:t>
            </a:r>
            <a:r>
              <a:rPr lang="ru-RU" sz="2000" dirty="0" smtClean="0"/>
              <a:t>. </a:t>
            </a:r>
            <a:r>
              <a:rPr lang="ru-RU" sz="2000" dirty="0" err="1" smtClean="0"/>
              <a:t>Нині</a:t>
            </a:r>
            <a:r>
              <a:rPr lang="ru-RU" sz="2000" dirty="0" smtClean="0"/>
              <a:t>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увиразнюється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усвідомлення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ролі</a:t>
            </a:r>
            <a:r>
              <a:rPr lang="ru-RU" sz="2000" dirty="0" smtClean="0"/>
              <a:t> митрополита в </a:t>
            </a:r>
            <a:r>
              <a:rPr lang="ru-RU" sz="2000" dirty="0" err="1" smtClean="0"/>
              <a:t>історії</a:t>
            </a:r>
            <a:r>
              <a:rPr lang="ru-RU" sz="2000" dirty="0" smtClean="0"/>
              <a:t> </a:t>
            </a:r>
            <a:r>
              <a:rPr lang="ru-RU" sz="2000" dirty="0" err="1" smtClean="0"/>
              <a:t>нашого</a:t>
            </a:r>
            <a:r>
              <a:rPr lang="ru-RU" sz="2000" dirty="0" smtClean="0"/>
              <a:t> </a:t>
            </a:r>
            <a:r>
              <a:rPr lang="ru-RU" sz="2000" dirty="0" smtClean="0"/>
              <a:t>народу</a:t>
            </a:r>
            <a:endParaRPr lang="ru-RU" sz="2000" dirty="0"/>
          </a:p>
        </p:txBody>
      </p:sp>
      <p:pic>
        <p:nvPicPr>
          <p:cNvPr id="2050" name="Picture 2" descr="C:\Users\admin\Desktop\Andrew SHepticki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1500174"/>
            <a:ext cx="3482991" cy="4686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928802"/>
            <a:ext cx="4471990" cy="452628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Андрей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Шептицький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постає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нашій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уяві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як символ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нескоренного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духу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працелюбності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толерантності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незламності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мудрості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admin\Desktop\46853995_Andrey_SHeptickiy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785926"/>
            <a:ext cx="3524262" cy="39911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48</TotalTime>
  <Words>434</Words>
  <PresentationFormat>Экран (4:3)</PresentationFormat>
  <Paragraphs>20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Литейная</vt:lpstr>
      <vt:lpstr>Слайд 1</vt:lpstr>
      <vt:lpstr>Мета:</vt:lpstr>
      <vt:lpstr>Біографія  </vt:lpstr>
      <vt:lpstr>Дитинство</vt:lpstr>
      <vt:lpstr>Навчання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6</cp:revision>
  <dcterms:created xsi:type="dcterms:W3CDTF">2014-09-29T08:56:39Z</dcterms:created>
  <dcterms:modified xsi:type="dcterms:W3CDTF">2014-09-29T09:55:00Z</dcterms:modified>
</cp:coreProperties>
</file>