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12EBD-0F09-4C82-A7B6-1605E14681F8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14991-8B14-4586-B193-46F5A42CE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94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14991-8B14-4586-B193-46F5A42CE58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9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1849"/>
            <a:ext cx="102047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1587" y="1628800"/>
            <a:ext cx="68124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</a:rPr>
              <a:t>Великий </a:t>
            </a:r>
            <a:r>
              <a:rPr lang="ru-RU" sz="8000" b="1" dirty="0" err="1">
                <a:solidFill>
                  <a:srgbClr val="FF0000"/>
                </a:solidFill>
              </a:rPr>
              <a:t>терор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ru-RU" dirty="0" err="1"/>
              <a:t>Масовий</a:t>
            </a:r>
            <a:r>
              <a:rPr lang="ru-RU" dirty="0"/>
              <a:t> </a:t>
            </a:r>
            <a:r>
              <a:rPr lang="ru-RU" dirty="0" err="1"/>
              <a:t>терор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832648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Підлягають</a:t>
            </a:r>
            <a:r>
              <a:rPr lang="ru-RU" sz="1600" dirty="0" smtClean="0"/>
              <a:t> </a:t>
            </a:r>
            <a:r>
              <a:rPr lang="ru-RU" sz="1600" dirty="0" err="1"/>
              <a:t>репресіям</a:t>
            </a:r>
            <a:r>
              <a:rPr lang="ru-RU" sz="1600" dirty="0" smtClean="0"/>
              <a:t>:</a:t>
            </a:r>
          </a:p>
          <a:p>
            <a:r>
              <a:rPr lang="ru-RU" sz="1600" dirty="0" err="1"/>
              <a:t>Колишні</a:t>
            </a:r>
            <a:r>
              <a:rPr lang="ru-RU" sz="1600" dirty="0"/>
              <a:t> </a:t>
            </a:r>
            <a:r>
              <a:rPr lang="ru-RU" sz="1600" dirty="0" err="1"/>
              <a:t>куркулі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повернулися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від'їзду</a:t>
            </a:r>
            <a:r>
              <a:rPr lang="ru-RU" sz="1600" dirty="0"/>
              <a:t> </a:t>
            </a:r>
            <a:r>
              <a:rPr lang="ru-RU" sz="1600" dirty="0" err="1"/>
              <a:t>покарання</a:t>
            </a:r>
            <a:r>
              <a:rPr lang="ru-RU" sz="1600" dirty="0"/>
              <a:t> й </a:t>
            </a:r>
            <a:r>
              <a:rPr lang="ru-RU" sz="1600" dirty="0" err="1"/>
              <a:t>продовжують</a:t>
            </a:r>
            <a:r>
              <a:rPr lang="ru-RU" sz="1600" dirty="0"/>
              <a:t> вести </a:t>
            </a:r>
            <a:r>
              <a:rPr lang="ru-RU" sz="1600" dirty="0" err="1"/>
              <a:t>активну</a:t>
            </a:r>
            <a:r>
              <a:rPr lang="ru-RU" sz="1600" dirty="0"/>
              <a:t> </a:t>
            </a:r>
            <a:r>
              <a:rPr lang="ru-RU" sz="1600" dirty="0" err="1"/>
              <a:t>антирадянську</a:t>
            </a:r>
            <a:r>
              <a:rPr lang="ru-RU" sz="1600" dirty="0"/>
              <a:t> </a:t>
            </a:r>
            <a:r>
              <a:rPr lang="ru-RU" sz="1600" dirty="0" err="1"/>
              <a:t>підривну</a:t>
            </a:r>
            <a:r>
              <a:rPr lang="ru-RU" sz="1600" dirty="0"/>
              <a:t> </a:t>
            </a:r>
            <a:r>
              <a:rPr lang="ru-RU" sz="1600" dirty="0" err="1"/>
              <a:t>діяльність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Колишні</a:t>
            </a:r>
            <a:r>
              <a:rPr lang="ru-RU" sz="1600" dirty="0"/>
              <a:t> </a:t>
            </a:r>
            <a:r>
              <a:rPr lang="ru-RU" sz="1600" dirty="0" err="1"/>
              <a:t>куркулі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бігли</a:t>
            </a:r>
            <a:r>
              <a:rPr lang="ru-RU" sz="1600" dirty="0"/>
              <a:t> з </a:t>
            </a:r>
            <a:r>
              <a:rPr lang="ru-RU" sz="1600" dirty="0" err="1"/>
              <a:t>таборів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трудпоселень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куркулі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уникли</a:t>
            </a:r>
            <a:r>
              <a:rPr lang="ru-RU" sz="1600" dirty="0"/>
              <a:t> </a:t>
            </a:r>
            <a:r>
              <a:rPr lang="ru-RU" sz="1600" dirty="0" err="1"/>
              <a:t>розкуркулювання</a:t>
            </a:r>
            <a:r>
              <a:rPr lang="ru-RU" sz="1600" dirty="0"/>
              <a:t> і </a:t>
            </a:r>
            <a:r>
              <a:rPr lang="ru-RU" sz="1600" dirty="0" err="1"/>
              <a:t>ведуть</a:t>
            </a:r>
            <a:r>
              <a:rPr lang="ru-RU" sz="1600" dirty="0"/>
              <a:t> </a:t>
            </a:r>
            <a:r>
              <a:rPr lang="ru-RU" sz="1600" dirty="0" err="1"/>
              <a:t>антирадянську</a:t>
            </a:r>
            <a:r>
              <a:rPr lang="ru-RU" sz="1600" dirty="0"/>
              <a:t> </a:t>
            </a:r>
            <a:r>
              <a:rPr lang="ru-RU" sz="1600" dirty="0" err="1"/>
              <a:t>діяльність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Колишні</a:t>
            </a:r>
            <a:r>
              <a:rPr lang="ru-RU" sz="1600" dirty="0"/>
              <a:t> </a:t>
            </a:r>
            <a:r>
              <a:rPr lang="ru-RU" sz="1600" dirty="0" err="1"/>
              <a:t>куркулі</a:t>
            </a:r>
            <a:r>
              <a:rPr lang="ru-RU" sz="1600" dirty="0"/>
              <a:t> й </a:t>
            </a:r>
            <a:r>
              <a:rPr lang="ru-RU" sz="1600" dirty="0" err="1"/>
              <a:t>соціально</a:t>
            </a:r>
            <a:r>
              <a:rPr lang="ru-RU" sz="1600" dirty="0"/>
              <a:t> </a:t>
            </a:r>
            <a:r>
              <a:rPr lang="ru-RU" sz="1600" dirty="0" err="1"/>
              <a:t>небезпечні</a:t>
            </a:r>
            <a:r>
              <a:rPr lang="ru-RU" sz="1600" dirty="0"/>
              <a:t> </a:t>
            </a:r>
            <a:r>
              <a:rPr lang="ru-RU" sz="1600" dirty="0" err="1"/>
              <a:t>елементи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складалися</a:t>
            </a:r>
            <a:r>
              <a:rPr lang="ru-RU" sz="1600" dirty="0"/>
              <a:t> в </a:t>
            </a:r>
            <a:r>
              <a:rPr lang="ru-RU" sz="1600" dirty="0" err="1"/>
              <a:t>повстанських</a:t>
            </a:r>
            <a:r>
              <a:rPr lang="ru-RU" sz="1600" dirty="0"/>
              <a:t>, </a:t>
            </a:r>
            <a:r>
              <a:rPr lang="ru-RU" sz="1600" dirty="0" err="1"/>
              <a:t>фашистських</a:t>
            </a:r>
            <a:r>
              <a:rPr lang="ru-RU" sz="1600" dirty="0"/>
              <a:t>, </a:t>
            </a:r>
            <a:r>
              <a:rPr lang="ru-RU" sz="1600" dirty="0" err="1"/>
              <a:t>терористичних</a:t>
            </a:r>
            <a:r>
              <a:rPr lang="ru-RU" sz="1600" dirty="0"/>
              <a:t> і </a:t>
            </a:r>
            <a:r>
              <a:rPr lang="ru-RU" sz="1600" dirty="0" err="1"/>
              <a:t>бандитських</a:t>
            </a:r>
            <a:r>
              <a:rPr lang="ru-RU" sz="1600" dirty="0"/>
              <a:t> </a:t>
            </a:r>
            <a:r>
              <a:rPr lang="ru-RU" sz="1600" dirty="0" err="1"/>
              <a:t>формуваннях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відбули</a:t>
            </a:r>
            <a:r>
              <a:rPr lang="ru-RU" sz="1600" dirty="0"/>
              <a:t> </a:t>
            </a:r>
            <a:r>
              <a:rPr lang="ru-RU" sz="1600" dirty="0" err="1"/>
              <a:t>покарання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уникли</a:t>
            </a:r>
            <a:r>
              <a:rPr lang="ru-RU" sz="1600" dirty="0"/>
              <a:t> </a:t>
            </a:r>
            <a:r>
              <a:rPr lang="ru-RU" sz="1600" dirty="0" err="1"/>
              <a:t>репресій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бігли</a:t>
            </a:r>
            <a:r>
              <a:rPr lang="ru-RU" sz="1600" dirty="0"/>
              <a:t> з </a:t>
            </a:r>
            <a:r>
              <a:rPr lang="ru-RU" sz="1600" dirty="0" err="1"/>
              <a:t>місць</a:t>
            </a:r>
            <a:r>
              <a:rPr lang="ru-RU" sz="1600" dirty="0"/>
              <a:t> </a:t>
            </a:r>
            <a:r>
              <a:rPr lang="ru-RU" sz="1600" dirty="0" err="1"/>
              <a:t>ув'язнення</a:t>
            </a:r>
            <a:r>
              <a:rPr lang="ru-RU" sz="1600" dirty="0"/>
              <a:t> й </a:t>
            </a:r>
            <a:r>
              <a:rPr lang="ru-RU" sz="1600" dirty="0" err="1"/>
              <a:t>оновили</a:t>
            </a:r>
            <a:r>
              <a:rPr lang="ru-RU" sz="1600" dirty="0"/>
              <a:t> свою </a:t>
            </a:r>
            <a:r>
              <a:rPr lang="ru-RU" sz="1600" dirty="0" err="1"/>
              <a:t>антирадянську</a:t>
            </a:r>
            <a:r>
              <a:rPr lang="ru-RU" sz="1600" dirty="0"/>
              <a:t> </a:t>
            </a:r>
            <a:r>
              <a:rPr lang="ru-RU" sz="1600" dirty="0" err="1"/>
              <a:t>злочинну</a:t>
            </a:r>
            <a:r>
              <a:rPr lang="ru-RU" sz="1600" dirty="0"/>
              <a:t> </a:t>
            </a:r>
            <a:r>
              <a:rPr lang="ru-RU" sz="1600" dirty="0" err="1"/>
              <a:t>діяльність</a:t>
            </a:r>
            <a:r>
              <a:rPr lang="ru-RU" sz="1600" dirty="0"/>
              <a:t>.</a:t>
            </a:r>
          </a:p>
          <a:p>
            <a:r>
              <a:rPr lang="ru-RU" sz="1600" dirty="0"/>
              <a:t>Члени </a:t>
            </a:r>
            <a:r>
              <a:rPr lang="ru-RU" sz="1600" dirty="0" err="1"/>
              <a:t>антирадянських</a:t>
            </a:r>
            <a:r>
              <a:rPr lang="ru-RU" sz="1600" dirty="0"/>
              <a:t> </a:t>
            </a:r>
            <a:r>
              <a:rPr lang="ru-RU" sz="1600" dirty="0" err="1" smtClean="0"/>
              <a:t>партій</a:t>
            </a:r>
            <a:r>
              <a:rPr lang="ru-RU" sz="1600" dirty="0" smtClean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білими</a:t>
            </a:r>
            <a:r>
              <a:rPr lang="ru-RU" sz="1600" dirty="0"/>
              <a:t>, жандармами, чиновниками, </a:t>
            </a:r>
            <a:r>
              <a:rPr lang="ru-RU" sz="1600" dirty="0" err="1"/>
              <a:t>карателямі</a:t>
            </a:r>
            <a:r>
              <a:rPr lang="ru-RU" sz="1600" dirty="0"/>
              <a:t>, бандитами, </a:t>
            </a:r>
            <a:r>
              <a:rPr lang="ru-RU" sz="1600" dirty="0" err="1"/>
              <a:t>бандпосібниками</a:t>
            </a:r>
            <a:r>
              <a:rPr lang="ru-RU" sz="1600" dirty="0"/>
              <a:t>, </a:t>
            </a:r>
            <a:r>
              <a:rPr lang="ru-RU" sz="1600" dirty="0" err="1"/>
              <a:t>переправщиками</a:t>
            </a:r>
            <a:r>
              <a:rPr lang="ru-RU" sz="1600" dirty="0"/>
              <a:t>, </a:t>
            </a:r>
            <a:r>
              <a:rPr lang="ru-RU" sz="1600" dirty="0" err="1"/>
              <a:t>реемігрантами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уникли</a:t>
            </a:r>
            <a:r>
              <a:rPr lang="ru-RU" sz="1600" dirty="0"/>
              <a:t> </a:t>
            </a:r>
            <a:r>
              <a:rPr lang="ru-RU" sz="1600" dirty="0" err="1"/>
              <a:t>репресій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бігли</a:t>
            </a:r>
            <a:r>
              <a:rPr lang="ru-RU" sz="1600" dirty="0"/>
              <a:t> з </a:t>
            </a:r>
            <a:r>
              <a:rPr lang="ru-RU" sz="1600" dirty="0" err="1"/>
              <a:t>місць</a:t>
            </a:r>
            <a:r>
              <a:rPr lang="ru-RU" sz="1600" dirty="0"/>
              <a:t> </a:t>
            </a:r>
            <a:r>
              <a:rPr lang="ru-RU" sz="1600" dirty="0" err="1"/>
              <a:t>ув'язнення</a:t>
            </a:r>
            <a:r>
              <a:rPr lang="ru-RU" sz="1600" dirty="0"/>
              <a:t> й </a:t>
            </a:r>
            <a:r>
              <a:rPr lang="ru-RU" sz="1600" dirty="0" err="1"/>
              <a:t>продовжують</a:t>
            </a:r>
            <a:r>
              <a:rPr lang="ru-RU" sz="1600" dirty="0"/>
              <a:t> вести </a:t>
            </a:r>
            <a:r>
              <a:rPr lang="ru-RU" sz="1600" dirty="0" err="1"/>
              <a:t>активну</a:t>
            </a:r>
            <a:r>
              <a:rPr lang="ru-RU" sz="1600" dirty="0"/>
              <a:t> </a:t>
            </a:r>
            <a:r>
              <a:rPr lang="ru-RU" sz="1600" dirty="0" err="1"/>
              <a:t>антирадянську</a:t>
            </a:r>
            <a:r>
              <a:rPr lang="ru-RU" sz="1600" dirty="0"/>
              <a:t> </a:t>
            </a:r>
            <a:r>
              <a:rPr lang="ru-RU" sz="1600" dirty="0" err="1"/>
              <a:t>діяльність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Викриті</a:t>
            </a:r>
            <a:r>
              <a:rPr lang="ru-RU" sz="1600" dirty="0"/>
              <a:t> </a:t>
            </a:r>
            <a:r>
              <a:rPr lang="ru-RU" sz="1600" dirty="0" err="1"/>
              <a:t>слідчими</a:t>
            </a:r>
            <a:r>
              <a:rPr lang="ru-RU" sz="1600" dirty="0"/>
              <a:t> й </a:t>
            </a:r>
            <a:r>
              <a:rPr lang="ru-RU" sz="1600" dirty="0" err="1"/>
              <a:t>перевіреними</a:t>
            </a:r>
            <a:r>
              <a:rPr lang="ru-RU" sz="1600" dirty="0"/>
              <a:t> </a:t>
            </a:r>
            <a:r>
              <a:rPr lang="ru-RU" sz="1600" dirty="0" err="1"/>
              <a:t>агентурними</a:t>
            </a:r>
            <a:r>
              <a:rPr lang="ru-RU" sz="1600" dirty="0"/>
              <a:t> </a:t>
            </a:r>
            <a:r>
              <a:rPr lang="ru-RU" sz="1600" dirty="0" err="1"/>
              <a:t>матеріалами</a:t>
            </a:r>
            <a:r>
              <a:rPr lang="ru-RU" sz="1600" dirty="0"/>
              <a:t> </a:t>
            </a:r>
            <a:r>
              <a:rPr lang="ru-RU" sz="1600" dirty="0" err="1"/>
              <a:t>найбільш</a:t>
            </a:r>
            <a:r>
              <a:rPr lang="ru-RU" sz="1600" dirty="0"/>
              <a:t> </a:t>
            </a:r>
            <a:r>
              <a:rPr lang="ru-RU" sz="1600" dirty="0" err="1"/>
              <a:t>ворожі</a:t>
            </a:r>
            <a:r>
              <a:rPr lang="ru-RU" sz="1600" dirty="0"/>
              <a:t> й </a:t>
            </a:r>
            <a:r>
              <a:rPr lang="ru-RU" sz="1600" dirty="0" err="1"/>
              <a:t>активні</a:t>
            </a:r>
            <a:r>
              <a:rPr lang="ru-RU" sz="1600" dirty="0"/>
              <a:t> </a:t>
            </a:r>
            <a:r>
              <a:rPr lang="ru-RU" sz="1600" dirty="0" err="1"/>
              <a:t>учасники</a:t>
            </a:r>
            <a:r>
              <a:rPr lang="ru-RU" sz="1600" dirty="0"/>
              <a:t> </a:t>
            </a:r>
            <a:r>
              <a:rPr lang="ru-RU" sz="1600" dirty="0" err="1"/>
              <a:t>казацько-білогвардійських</a:t>
            </a:r>
            <a:r>
              <a:rPr lang="ru-RU" sz="1600" dirty="0"/>
              <a:t> </a:t>
            </a:r>
            <a:r>
              <a:rPr lang="ru-RU" sz="1600" dirty="0" err="1"/>
              <a:t>повстанських</a:t>
            </a:r>
            <a:r>
              <a:rPr lang="ru-RU" sz="1600" dirty="0"/>
              <a:t> </a:t>
            </a:r>
            <a:r>
              <a:rPr lang="ru-RU" sz="1600" dirty="0" err="1"/>
              <a:t>організацій</a:t>
            </a:r>
            <a:r>
              <a:rPr lang="ru-RU" sz="1600" dirty="0"/>
              <a:t>, </a:t>
            </a:r>
            <a:r>
              <a:rPr lang="ru-RU" sz="1600" dirty="0" err="1"/>
              <a:t>фашистських</a:t>
            </a:r>
            <a:r>
              <a:rPr lang="ru-RU" sz="1600" dirty="0"/>
              <a:t>, </a:t>
            </a:r>
            <a:r>
              <a:rPr lang="ru-RU" sz="1600" dirty="0" err="1"/>
              <a:t>терористичних</a:t>
            </a:r>
            <a:r>
              <a:rPr lang="ru-RU" sz="1600" dirty="0"/>
              <a:t> і </a:t>
            </a:r>
            <a:r>
              <a:rPr lang="ru-RU" sz="1600" dirty="0" err="1"/>
              <a:t>шпигунсько-диверсійних</a:t>
            </a:r>
            <a:r>
              <a:rPr lang="ru-RU" sz="1600" dirty="0"/>
              <a:t> </a:t>
            </a:r>
            <a:r>
              <a:rPr lang="ru-RU" sz="1600" dirty="0" err="1"/>
              <a:t>контрреволюційних</a:t>
            </a:r>
            <a:r>
              <a:rPr lang="ru-RU" sz="1600" dirty="0"/>
              <a:t> </a:t>
            </a:r>
            <a:r>
              <a:rPr lang="ru-RU" sz="1600" dirty="0" err="1"/>
              <a:t>формувань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Найактивніші</a:t>
            </a:r>
            <a:r>
              <a:rPr lang="ru-RU" sz="1600" dirty="0"/>
              <a:t> </a:t>
            </a:r>
            <a:r>
              <a:rPr lang="ru-RU" sz="1600" dirty="0" err="1"/>
              <a:t>антирадянські</a:t>
            </a:r>
            <a:r>
              <a:rPr lang="ru-RU" sz="1600" dirty="0"/>
              <a:t> </a:t>
            </a:r>
            <a:r>
              <a:rPr lang="ru-RU" sz="1600" dirty="0" err="1"/>
              <a:t>елементи</a:t>
            </a:r>
            <a:r>
              <a:rPr lang="ru-RU" sz="1600" dirty="0"/>
              <a:t> з </a:t>
            </a:r>
            <a:r>
              <a:rPr lang="ru-RU" sz="1600" dirty="0" err="1"/>
              <a:t>колишніх</a:t>
            </a:r>
            <a:r>
              <a:rPr lang="ru-RU" sz="1600" dirty="0"/>
              <a:t> </a:t>
            </a:r>
            <a:r>
              <a:rPr lang="ru-RU" sz="1600" dirty="0" err="1"/>
              <a:t>куркулів</a:t>
            </a:r>
            <a:r>
              <a:rPr lang="ru-RU" sz="1600" dirty="0"/>
              <a:t>, </a:t>
            </a:r>
            <a:r>
              <a:rPr lang="ru-RU" sz="1600" dirty="0" err="1"/>
              <a:t>карателів</a:t>
            </a:r>
            <a:r>
              <a:rPr lang="ru-RU" sz="1600" dirty="0"/>
              <a:t>, </a:t>
            </a:r>
            <a:r>
              <a:rPr lang="ru-RU" sz="1600" dirty="0" err="1"/>
              <a:t>бандитів</a:t>
            </a:r>
            <a:r>
              <a:rPr lang="ru-RU" sz="1600" dirty="0"/>
              <a:t>, </a:t>
            </a:r>
            <a:r>
              <a:rPr lang="ru-RU" sz="1600" dirty="0" err="1"/>
              <a:t>білих</a:t>
            </a:r>
            <a:r>
              <a:rPr lang="ru-RU" sz="1600" dirty="0"/>
              <a:t>, </a:t>
            </a:r>
            <a:r>
              <a:rPr lang="ru-RU" sz="1600" dirty="0" err="1"/>
              <a:t>сектантських</a:t>
            </a:r>
            <a:r>
              <a:rPr lang="ru-RU" sz="1600" dirty="0"/>
              <a:t> </a:t>
            </a:r>
            <a:r>
              <a:rPr lang="ru-RU" sz="1600" dirty="0" err="1"/>
              <a:t>активістів</a:t>
            </a:r>
            <a:r>
              <a:rPr lang="ru-RU" sz="1600" dirty="0"/>
              <a:t>, </a:t>
            </a:r>
            <a:r>
              <a:rPr lang="ru-RU" sz="1600" dirty="0" err="1"/>
              <a:t>церковників</a:t>
            </a:r>
            <a:r>
              <a:rPr lang="ru-RU" sz="1600" dirty="0"/>
              <a:t> й </a:t>
            </a:r>
            <a:r>
              <a:rPr lang="ru-RU" sz="1600" dirty="0" err="1"/>
              <a:t>інших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втримуються</a:t>
            </a:r>
            <a:r>
              <a:rPr lang="ru-RU" sz="1600" dirty="0"/>
              <a:t> у </a:t>
            </a:r>
            <a:r>
              <a:rPr lang="ru-RU" sz="1600" dirty="0" err="1"/>
              <a:t>в'язницях</a:t>
            </a:r>
            <a:r>
              <a:rPr lang="ru-RU" sz="1600" dirty="0"/>
              <a:t>, таборах, </a:t>
            </a:r>
            <a:r>
              <a:rPr lang="ru-RU" sz="1600" dirty="0" err="1"/>
              <a:t>трудових</a:t>
            </a:r>
            <a:r>
              <a:rPr lang="ru-RU" sz="1600" dirty="0"/>
              <a:t> селищах і </a:t>
            </a:r>
            <a:r>
              <a:rPr lang="ru-RU" sz="1600" dirty="0" err="1"/>
              <a:t>колоніях</a:t>
            </a:r>
            <a:r>
              <a:rPr lang="ru-RU" sz="1600" dirty="0"/>
              <a:t> і </a:t>
            </a:r>
            <a:r>
              <a:rPr lang="ru-RU" sz="1600" dirty="0" err="1"/>
              <a:t>продовжують</a:t>
            </a:r>
            <a:r>
              <a:rPr lang="ru-RU" sz="1600" dirty="0"/>
              <a:t> вести там </a:t>
            </a:r>
            <a:r>
              <a:rPr lang="ru-RU" sz="1600" dirty="0" err="1"/>
              <a:t>активну</a:t>
            </a:r>
            <a:r>
              <a:rPr lang="ru-RU" sz="1600" dirty="0"/>
              <a:t> </a:t>
            </a:r>
            <a:r>
              <a:rPr lang="ru-RU" sz="1600" dirty="0" err="1"/>
              <a:t>антирадянську</a:t>
            </a:r>
            <a:r>
              <a:rPr lang="ru-RU" sz="1600" dirty="0"/>
              <a:t> </a:t>
            </a:r>
            <a:r>
              <a:rPr lang="ru-RU" sz="1600" dirty="0" err="1"/>
              <a:t>підривну</a:t>
            </a:r>
            <a:r>
              <a:rPr lang="ru-RU" sz="1600" dirty="0"/>
              <a:t> роботу.</a:t>
            </a:r>
          </a:p>
          <a:p>
            <a:r>
              <a:rPr lang="ru-RU" sz="1600" dirty="0" err="1" smtClean="0"/>
              <a:t>Кримінальники</a:t>
            </a:r>
            <a:r>
              <a:rPr lang="ru-RU" sz="1600" dirty="0" smtClean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ведуть</a:t>
            </a:r>
            <a:r>
              <a:rPr lang="ru-RU" sz="1600" dirty="0"/>
              <a:t> </a:t>
            </a:r>
            <a:r>
              <a:rPr lang="ru-RU" sz="1600" dirty="0" err="1"/>
              <a:t>злочинну</a:t>
            </a:r>
            <a:r>
              <a:rPr lang="ru-RU" sz="1600" dirty="0"/>
              <a:t> </a:t>
            </a:r>
            <a:r>
              <a:rPr lang="ru-RU" sz="1600" dirty="0" err="1"/>
              <a:t>діяльність</a:t>
            </a:r>
            <a:r>
              <a:rPr lang="ru-RU" sz="1600" dirty="0"/>
              <a:t> і </a:t>
            </a:r>
            <a:r>
              <a:rPr lang="ru-RU" sz="1600" dirty="0" err="1"/>
              <a:t>пов'язані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злочинним</a:t>
            </a:r>
            <a:r>
              <a:rPr lang="ru-RU" sz="1600" dirty="0"/>
              <a:t> </a:t>
            </a:r>
            <a:r>
              <a:rPr lang="ru-RU" sz="1600" dirty="0" err="1"/>
              <a:t>середовищем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Кримінальні</a:t>
            </a:r>
            <a:r>
              <a:rPr lang="ru-RU" sz="1600" dirty="0"/>
              <a:t> </a:t>
            </a:r>
            <a:r>
              <a:rPr lang="ru-RU" sz="1600" dirty="0" err="1"/>
              <a:t>елементи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перебувають</a:t>
            </a:r>
            <a:r>
              <a:rPr lang="ru-RU" sz="1600" dirty="0"/>
              <a:t> у таборах і </a:t>
            </a:r>
            <a:r>
              <a:rPr lang="ru-RU" sz="1600" dirty="0" err="1"/>
              <a:t>трудпоселеннях</a:t>
            </a:r>
            <a:r>
              <a:rPr lang="ru-RU" sz="1600" dirty="0"/>
              <a:t> і </a:t>
            </a:r>
            <a:r>
              <a:rPr lang="ru-RU" sz="1600" dirty="0" err="1"/>
              <a:t>ведучі</a:t>
            </a:r>
            <a:r>
              <a:rPr lang="ru-RU" sz="1600" dirty="0"/>
              <a:t> в них </a:t>
            </a:r>
            <a:r>
              <a:rPr lang="ru-RU" sz="1600" dirty="0" err="1"/>
              <a:t>злочинну</a:t>
            </a:r>
            <a:r>
              <a:rPr lang="ru-RU" sz="1600" dirty="0"/>
              <a:t> </a:t>
            </a:r>
            <a:r>
              <a:rPr lang="ru-RU" sz="1600" dirty="0" err="1"/>
              <a:t>діяльність</a:t>
            </a:r>
            <a:r>
              <a:rPr lang="ru-RU" sz="1600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9706" y="639640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Підлягають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репресіям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Колишні</a:t>
            </a: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куркулі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повернулися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від'їзду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покарання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продовжують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вести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активну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антирадянську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підривну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Колишні</a:t>
            </a: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куркулі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бігли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таборів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трудпоселень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куркулі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уникли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розкуркулювання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ведуть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антирадянську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Колишні</a:t>
            </a: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куркулі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небезпечні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елементи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складалися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повстанських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фашистських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терористичних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бандитських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формуваннях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відбули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покарання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уникли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репресій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бігли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місць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ув'язнення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оновили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свою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антирадянську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злочинну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6632"/>
            <a:ext cx="3257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Масовий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73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Члени </a:t>
            </a:r>
            <a:r>
              <a:rPr lang="ru-RU" dirty="0" err="1"/>
              <a:t>антирадянських</a:t>
            </a:r>
            <a:r>
              <a:rPr lang="ru-RU" dirty="0"/>
              <a:t> </a:t>
            </a:r>
            <a:r>
              <a:rPr lang="ru-RU" dirty="0" err="1"/>
              <a:t>партій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білими</a:t>
            </a:r>
            <a:r>
              <a:rPr lang="ru-RU" dirty="0"/>
              <a:t>, жандармами, чиновниками, </a:t>
            </a:r>
            <a:r>
              <a:rPr lang="ru-RU" dirty="0" err="1"/>
              <a:t>карателямі</a:t>
            </a:r>
            <a:r>
              <a:rPr lang="ru-RU" dirty="0"/>
              <a:t>, бандитами, </a:t>
            </a:r>
            <a:r>
              <a:rPr lang="ru-RU" dirty="0" err="1"/>
              <a:t>бандпосібниками</a:t>
            </a:r>
            <a:r>
              <a:rPr lang="ru-RU" dirty="0"/>
              <a:t>, </a:t>
            </a:r>
            <a:r>
              <a:rPr lang="ru-RU" dirty="0" err="1"/>
              <a:t>переправщиками</a:t>
            </a:r>
            <a:r>
              <a:rPr lang="ru-RU" dirty="0"/>
              <a:t>, </a:t>
            </a:r>
            <a:r>
              <a:rPr lang="ru-RU" dirty="0" err="1"/>
              <a:t>реемігрантами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уникли</a:t>
            </a:r>
            <a:r>
              <a:rPr lang="ru-RU" dirty="0"/>
              <a:t> </a:t>
            </a:r>
            <a:r>
              <a:rPr lang="ru-RU" dirty="0" err="1"/>
              <a:t>репресій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бігли</a:t>
            </a:r>
            <a:r>
              <a:rPr lang="ru-RU" dirty="0"/>
              <a:t> з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ув'язнення</a:t>
            </a:r>
            <a:r>
              <a:rPr lang="ru-RU" dirty="0"/>
              <a:t> й </a:t>
            </a:r>
            <a:r>
              <a:rPr lang="ru-RU" dirty="0" err="1"/>
              <a:t>продовжують</a:t>
            </a:r>
            <a:r>
              <a:rPr lang="ru-RU" dirty="0"/>
              <a:t> вести </a:t>
            </a:r>
            <a:r>
              <a:rPr lang="ru-RU" dirty="0" err="1"/>
              <a:t>активну</a:t>
            </a:r>
            <a:r>
              <a:rPr lang="ru-RU" dirty="0"/>
              <a:t> </a:t>
            </a:r>
            <a:r>
              <a:rPr lang="ru-RU" dirty="0" err="1"/>
              <a:t>антирадянську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</a:t>
            </a:r>
          </a:p>
          <a:p>
            <a:r>
              <a:rPr lang="ru-RU" dirty="0" err="1"/>
              <a:t>Викриті</a:t>
            </a:r>
            <a:r>
              <a:rPr lang="ru-RU" dirty="0"/>
              <a:t> </a:t>
            </a:r>
            <a:r>
              <a:rPr lang="ru-RU" dirty="0" err="1"/>
              <a:t>слідчими</a:t>
            </a:r>
            <a:r>
              <a:rPr lang="ru-RU" dirty="0"/>
              <a:t> й </a:t>
            </a:r>
            <a:r>
              <a:rPr lang="ru-RU" dirty="0" err="1"/>
              <a:t>перевіреними</a:t>
            </a:r>
            <a:r>
              <a:rPr lang="ru-RU" dirty="0"/>
              <a:t> </a:t>
            </a:r>
            <a:r>
              <a:rPr lang="ru-RU" dirty="0" err="1"/>
              <a:t>агентурними</a:t>
            </a:r>
            <a:r>
              <a:rPr lang="ru-RU" dirty="0"/>
              <a:t> </a:t>
            </a:r>
            <a:r>
              <a:rPr lang="ru-RU" dirty="0" err="1"/>
              <a:t>матеріалами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ворожі</a:t>
            </a:r>
            <a:r>
              <a:rPr lang="ru-RU" dirty="0"/>
              <a:t> й </a:t>
            </a:r>
            <a:r>
              <a:rPr lang="ru-RU" dirty="0" err="1"/>
              <a:t>активні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казацько-білогвардійських</a:t>
            </a:r>
            <a:r>
              <a:rPr lang="ru-RU" dirty="0"/>
              <a:t> </a:t>
            </a:r>
            <a:r>
              <a:rPr lang="ru-RU" dirty="0" err="1"/>
              <a:t>повстанських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фашистських</a:t>
            </a:r>
            <a:r>
              <a:rPr lang="ru-RU" dirty="0"/>
              <a:t>, </a:t>
            </a:r>
            <a:r>
              <a:rPr lang="ru-RU" dirty="0" err="1"/>
              <a:t>терористичних</a:t>
            </a:r>
            <a:r>
              <a:rPr lang="ru-RU" dirty="0"/>
              <a:t> і </a:t>
            </a:r>
            <a:r>
              <a:rPr lang="ru-RU" dirty="0" err="1"/>
              <a:t>шпигунсько-диверсійних</a:t>
            </a:r>
            <a:r>
              <a:rPr lang="ru-RU" dirty="0"/>
              <a:t> </a:t>
            </a:r>
            <a:r>
              <a:rPr lang="ru-RU" dirty="0" err="1"/>
              <a:t>контрреволюційних</a:t>
            </a:r>
            <a:r>
              <a:rPr lang="ru-RU" dirty="0"/>
              <a:t> </a:t>
            </a:r>
            <a:r>
              <a:rPr lang="ru-RU" dirty="0" err="1"/>
              <a:t>формувань</a:t>
            </a:r>
            <a:r>
              <a:rPr lang="ru-RU" dirty="0"/>
              <a:t>.</a:t>
            </a:r>
          </a:p>
          <a:p>
            <a:r>
              <a:rPr lang="ru-RU" dirty="0" err="1"/>
              <a:t>Найактивніші</a:t>
            </a:r>
            <a:r>
              <a:rPr lang="ru-RU" dirty="0"/>
              <a:t> </a:t>
            </a:r>
            <a:r>
              <a:rPr lang="ru-RU" dirty="0" err="1"/>
              <a:t>антирадянські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з </a:t>
            </a:r>
            <a:r>
              <a:rPr lang="ru-RU" dirty="0" err="1"/>
              <a:t>колишніх</a:t>
            </a:r>
            <a:r>
              <a:rPr lang="ru-RU" dirty="0"/>
              <a:t> </a:t>
            </a:r>
            <a:r>
              <a:rPr lang="ru-RU" dirty="0" err="1"/>
              <a:t>куркулів</a:t>
            </a:r>
            <a:r>
              <a:rPr lang="ru-RU" dirty="0"/>
              <a:t>, </a:t>
            </a:r>
            <a:r>
              <a:rPr lang="ru-RU" dirty="0" err="1"/>
              <a:t>карателів</a:t>
            </a:r>
            <a:r>
              <a:rPr lang="ru-RU" dirty="0"/>
              <a:t>, </a:t>
            </a:r>
            <a:r>
              <a:rPr lang="ru-RU" dirty="0" err="1"/>
              <a:t>бандитів</a:t>
            </a:r>
            <a:r>
              <a:rPr lang="ru-RU" dirty="0"/>
              <a:t>, </a:t>
            </a:r>
            <a:r>
              <a:rPr lang="ru-RU" dirty="0" err="1"/>
              <a:t>білих</a:t>
            </a:r>
            <a:r>
              <a:rPr lang="ru-RU" dirty="0"/>
              <a:t>, </a:t>
            </a:r>
            <a:r>
              <a:rPr lang="ru-RU" dirty="0" err="1"/>
              <a:t>сектантських</a:t>
            </a:r>
            <a:r>
              <a:rPr lang="ru-RU" dirty="0"/>
              <a:t> </a:t>
            </a:r>
            <a:r>
              <a:rPr lang="ru-RU" dirty="0" err="1"/>
              <a:t>активістів</a:t>
            </a:r>
            <a:r>
              <a:rPr lang="ru-RU" dirty="0"/>
              <a:t>, </a:t>
            </a:r>
            <a:r>
              <a:rPr lang="ru-RU" dirty="0" err="1"/>
              <a:t>церковників</a:t>
            </a:r>
            <a:r>
              <a:rPr lang="ru-RU" dirty="0"/>
              <a:t> й </a:t>
            </a:r>
            <a:r>
              <a:rPr lang="ru-RU" dirty="0" err="1"/>
              <a:t>інших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втримуються</a:t>
            </a:r>
            <a:r>
              <a:rPr lang="ru-RU" dirty="0"/>
              <a:t> у </a:t>
            </a:r>
            <a:r>
              <a:rPr lang="ru-RU" dirty="0" err="1"/>
              <a:t>в'язницях</a:t>
            </a:r>
            <a:r>
              <a:rPr lang="ru-RU" dirty="0"/>
              <a:t>, таборах, </a:t>
            </a:r>
            <a:r>
              <a:rPr lang="ru-RU" dirty="0" err="1"/>
              <a:t>трудових</a:t>
            </a:r>
            <a:r>
              <a:rPr lang="ru-RU" dirty="0"/>
              <a:t> селищах і </a:t>
            </a:r>
            <a:r>
              <a:rPr lang="ru-RU" dirty="0" err="1"/>
              <a:t>колоніях</a:t>
            </a:r>
            <a:r>
              <a:rPr lang="ru-RU" dirty="0"/>
              <a:t> і </a:t>
            </a:r>
            <a:r>
              <a:rPr lang="ru-RU" dirty="0" err="1"/>
              <a:t>продовжують</a:t>
            </a:r>
            <a:r>
              <a:rPr lang="ru-RU" dirty="0"/>
              <a:t> вести там </a:t>
            </a:r>
            <a:r>
              <a:rPr lang="ru-RU" dirty="0" err="1"/>
              <a:t>активну</a:t>
            </a:r>
            <a:r>
              <a:rPr lang="ru-RU" dirty="0"/>
              <a:t> </a:t>
            </a:r>
            <a:r>
              <a:rPr lang="ru-RU" dirty="0" err="1"/>
              <a:t>антирадянську</a:t>
            </a:r>
            <a:r>
              <a:rPr lang="ru-RU" dirty="0"/>
              <a:t> </a:t>
            </a:r>
            <a:r>
              <a:rPr lang="ru-RU" dirty="0" err="1"/>
              <a:t>підривну</a:t>
            </a:r>
            <a:r>
              <a:rPr lang="ru-RU" dirty="0"/>
              <a:t> роботу.</a:t>
            </a:r>
          </a:p>
          <a:p>
            <a:r>
              <a:rPr lang="ru-RU" dirty="0" err="1"/>
              <a:t>Кримінальники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ведуть</a:t>
            </a:r>
            <a:r>
              <a:rPr lang="ru-RU" dirty="0"/>
              <a:t> </a:t>
            </a:r>
            <a:r>
              <a:rPr lang="ru-RU" dirty="0" err="1"/>
              <a:t>злочинну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і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злочинним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.</a:t>
            </a:r>
          </a:p>
          <a:p>
            <a:r>
              <a:rPr lang="ru-RU" dirty="0" err="1"/>
              <a:t>Кримінальні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таборах і </a:t>
            </a:r>
            <a:r>
              <a:rPr lang="ru-RU" dirty="0" err="1"/>
              <a:t>трудпоселеннях</a:t>
            </a:r>
            <a:r>
              <a:rPr lang="ru-RU" dirty="0"/>
              <a:t> і </a:t>
            </a:r>
            <a:r>
              <a:rPr lang="ru-RU" dirty="0" err="1"/>
              <a:t>ведучі</a:t>
            </a:r>
            <a:r>
              <a:rPr lang="ru-RU" dirty="0"/>
              <a:t> в них </a:t>
            </a:r>
            <a:r>
              <a:rPr lang="ru-RU" dirty="0" err="1"/>
              <a:t>злочинну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5"/>
            <a:ext cx="9258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4624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*Члени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антирадянських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партій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білими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жандармами, чиновниками,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карателямі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бандитами,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бандпосібниками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переправщиками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реемігрантами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уникли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репресій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бігли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місць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ув'язнення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продовжують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вести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активну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антирадянську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Викриті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слідчими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перевіреними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агентурними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матеріалами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ворожі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активні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учасники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казацько-білогвардійських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повстанських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організацій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фашистських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терористичних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шпигунсько-диверсійних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контрреволюційних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формувань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Найактивніші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антирадянські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елементи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колишніх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куркулів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карателів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бандитів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білих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сектантських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активістів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церковників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втримуються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в'язницях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таборах,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трудових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селищах і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колоніях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продовжують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вести там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активну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антирадянську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підривну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роботу.</a:t>
            </a:r>
          </a:p>
          <a:p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Кримінальники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ведуть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злочинну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пов'язані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злочинним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середовищем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Кримінальні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елементи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перебувають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таборах і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трудпоселеннях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ведучі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них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злочинну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12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Терор</a:t>
            </a:r>
            <a:r>
              <a:rPr lang="ru-RU" dirty="0"/>
              <a:t> у таборах ГУЛАГа й </a:t>
            </a:r>
            <a:r>
              <a:rPr lang="ru-RU" dirty="0" err="1"/>
              <a:t>в'язницях</a:t>
            </a:r>
            <a:r>
              <a:rPr lang="ru-RU" dirty="0"/>
              <a:t> особливого </a:t>
            </a:r>
            <a:r>
              <a:rPr lang="ru-RU" dirty="0" err="1"/>
              <a:t>призначення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Наказом НКВС № 00447 </a:t>
            </a:r>
            <a:r>
              <a:rPr lang="ru-RU" dirty="0" err="1"/>
              <a:t>від</a:t>
            </a:r>
            <a:r>
              <a:rPr lang="ru-RU" dirty="0"/>
              <a:t> 30 </a:t>
            </a:r>
            <a:r>
              <a:rPr lang="ru-RU" dirty="0" err="1"/>
              <a:t>липня</a:t>
            </a:r>
            <a:r>
              <a:rPr lang="ru-RU" dirty="0"/>
              <a:t> 1937 р. </a:t>
            </a:r>
            <a:r>
              <a:rPr lang="ru-RU" dirty="0" err="1"/>
              <a:t>передбачалося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, </a:t>
            </a:r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трійками</a:t>
            </a:r>
            <a:r>
              <a:rPr lang="ru-RU" dirty="0"/>
              <a:t> справ </a:t>
            </a:r>
            <a:r>
              <a:rPr lang="ru-RU" dirty="0" err="1"/>
              <a:t>засуджених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таборах ГУЛАГа і </a:t>
            </a:r>
            <a:r>
              <a:rPr lang="ru-RU" dirty="0" err="1"/>
              <a:t>в'язницях</a:t>
            </a:r>
            <a:r>
              <a:rPr lang="ru-RU" dirty="0"/>
              <a:t> (</a:t>
            </a:r>
            <a:r>
              <a:rPr lang="ru-RU" dirty="0" err="1"/>
              <a:t>в'язницях</a:t>
            </a:r>
            <a:r>
              <a:rPr lang="ru-RU" dirty="0"/>
              <a:t> особливого </a:t>
            </a:r>
            <a:r>
              <a:rPr lang="ru-RU" dirty="0" err="1"/>
              <a:t>призначення</a:t>
            </a:r>
            <a:r>
              <a:rPr lang="ru-RU" dirty="0"/>
              <a:t>). За </a:t>
            </a:r>
            <a:r>
              <a:rPr lang="ru-RU" dirty="0" err="1"/>
              <a:t>рішеннями</a:t>
            </a:r>
            <a:r>
              <a:rPr lang="ru-RU" dirty="0"/>
              <a:t> </a:t>
            </a:r>
            <a:r>
              <a:rPr lang="ru-RU" dirty="0" err="1"/>
              <a:t>трійок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розстріляні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8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ув'язнених</a:t>
            </a:r>
            <a:r>
              <a:rPr lang="ru-RU" dirty="0"/>
              <a:t> </a:t>
            </a:r>
            <a:r>
              <a:rPr lang="ru-RU" dirty="0" err="1"/>
              <a:t>колимських</a:t>
            </a:r>
            <a:r>
              <a:rPr lang="ru-RU" dirty="0"/>
              <a:t> </a:t>
            </a:r>
            <a:r>
              <a:rPr lang="ru-RU" dirty="0" err="1" smtClean="0"/>
              <a:t>таборів</a:t>
            </a:r>
            <a:r>
              <a:rPr lang="ru-RU" dirty="0" smtClean="0"/>
              <a:t>, </a:t>
            </a:r>
            <a:r>
              <a:rPr lang="ru-RU" dirty="0" err="1"/>
              <a:t>понад</a:t>
            </a:r>
            <a:r>
              <a:rPr lang="ru-RU" dirty="0"/>
              <a:t> 8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ув'знених</a:t>
            </a:r>
            <a:r>
              <a:rPr lang="ru-RU" dirty="0"/>
              <a:t> </a:t>
            </a:r>
            <a:r>
              <a:rPr lang="ru-RU" dirty="0" err="1" smtClean="0"/>
              <a:t>Дмитровлагу</a:t>
            </a:r>
            <a:r>
              <a:rPr lang="ru-RU" dirty="0" smtClean="0"/>
              <a:t>, </a:t>
            </a:r>
            <a:r>
              <a:rPr lang="ru-RU" dirty="0"/>
              <a:t>1825 </a:t>
            </a:r>
            <a:r>
              <a:rPr lang="ru-RU" dirty="0" err="1"/>
              <a:t>ув'знених</a:t>
            </a:r>
            <a:r>
              <a:rPr lang="ru-RU" dirty="0"/>
              <a:t> </a:t>
            </a:r>
            <a:r>
              <a:rPr lang="ru-RU" dirty="0" err="1"/>
              <a:t>соловецької</a:t>
            </a:r>
            <a:r>
              <a:rPr lang="ru-RU" dirty="0"/>
              <a:t> </a:t>
            </a:r>
            <a:r>
              <a:rPr lang="ru-RU" dirty="0" err="1"/>
              <a:t>в'язниці</a:t>
            </a:r>
            <a:r>
              <a:rPr lang="ru-RU" dirty="0"/>
              <a:t> особливого </a:t>
            </a:r>
            <a:r>
              <a:rPr lang="ru-RU" dirty="0" err="1" smtClean="0"/>
              <a:t>призначення</a:t>
            </a:r>
            <a:r>
              <a:rPr lang="ru-RU" dirty="0" smtClean="0"/>
              <a:t>, </a:t>
            </a:r>
            <a:r>
              <a:rPr lang="ru-RU" dirty="0" err="1"/>
              <a:t>ув'язнені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таборів</a:t>
            </a:r>
            <a:r>
              <a:rPr lang="ru-RU" dirty="0"/>
              <a:t> і </a:t>
            </a:r>
            <a:r>
              <a:rPr lang="ru-RU" dirty="0" err="1"/>
              <a:t>в'язниць</a:t>
            </a:r>
            <a:r>
              <a:rPr lang="ru-RU" dirty="0"/>
              <a:t>. </a:t>
            </a:r>
            <a:r>
              <a:rPr lang="ru-RU" dirty="0" err="1"/>
              <a:t>Багатьом</a:t>
            </a:r>
            <a:r>
              <a:rPr lang="ru-RU" dirty="0"/>
              <a:t> за </a:t>
            </a:r>
            <a:r>
              <a:rPr lang="ru-RU" dirty="0" err="1"/>
              <a:t>рішенням</a:t>
            </a:r>
            <a:r>
              <a:rPr lang="ru-RU" dirty="0"/>
              <a:t> </a:t>
            </a:r>
            <a:r>
              <a:rPr lang="ru-RU" dirty="0" err="1"/>
              <a:t>трійок</a:t>
            </a:r>
            <a:r>
              <a:rPr lang="ru-RU" dirty="0"/>
              <a:t> і </a:t>
            </a:r>
            <a:r>
              <a:rPr lang="ru-RU" dirty="0" err="1"/>
              <a:t>особливої</a:t>
            </a:r>
            <a:r>
              <a:rPr lang="ru-RU" dirty="0"/>
              <a:t> </a:t>
            </a:r>
            <a:r>
              <a:rPr lang="ru-RU" dirty="0" err="1"/>
              <a:t>наради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продовжені</a:t>
            </a:r>
            <a:r>
              <a:rPr lang="ru-RU" dirty="0"/>
              <a:t> строки </a:t>
            </a:r>
            <a:r>
              <a:rPr lang="ru-RU" dirty="0" err="1"/>
              <a:t>ув'язнення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02741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582341"/>
            <a:ext cx="6984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Наказом НКВС № 00447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липня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1937 р.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передбачалося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іншого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розгляд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трійками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справ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засуджених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перебувають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таборах ГУЛАГа і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в'язницях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в'язницях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особливого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призначення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За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рішеннями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трійок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розстріляні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ув'язнених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колимських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таборів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понад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ув'знених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Дмитровлагу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1825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ув'знених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соловецької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в'язниці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особливого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призначення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ув'язнені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таборів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в'язниць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Багатьом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рішенням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трійок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особливої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наради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продовжені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строки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ув'язнення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6672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C000"/>
                </a:solidFill>
              </a:rPr>
              <a:t>Терор</a:t>
            </a:r>
            <a:r>
              <a:rPr lang="ru-RU" sz="2800" b="1" dirty="0">
                <a:solidFill>
                  <a:srgbClr val="FFC000"/>
                </a:solidFill>
              </a:rPr>
              <a:t> у таборах ГУЛАГа й </a:t>
            </a:r>
            <a:r>
              <a:rPr lang="ru-RU" sz="2800" b="1" dirty="0" err="1">
                <a:solidFill>
                  <a:srgbClr val="FFC000"/>
                </a:solidFill>
              </a:rPr>
              <a:t>в'язницях</a:t>
            </a:r>
            <a:r>
              <a:rPr lang="ru-RU" sz="2800" b="1" dirty="0">
                <a:solidFill>
                  <a:srgbClr val="FFC000"/>
                </a:solidFill>
              </a:rPr>
              <a:t> особливого </a:t>
            </a:r>
            <a:r>
              <a:rPr lang="ru-RU" sz="2800" b="1" dirty="0" err="1">
                <a:solidFill>
                  <a:srgbClr val="FFC000"/>
                </a:solidFill>
              </a:rPr>
              <a:t>призначення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Призупинення</a:t>
            </a:r>
            <a:r>
              <a:rPr lang="ru-RU" dirty="0"/>
              <a:t> </a:t>
            </a:r>
            <a:r>
              <a:rPr lang="ru-RU" dirty="0" err="1"/>
              <a:t>масового</a:t>
            </a:r>
            <a:r>
              <a:rPr lang="ru-RU" dirty="0"/>
              <a:t> </a:t>
            </a:r>
            <a:r>
              <a:rPr lang="ru-RU" dirty="0" err="1"/>
              <a:t>терору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Наказ </a:t>
            </a:r>
            <a:r>
              <a:rPr lang="ru-RU" dirty="0"/>
              <a:t>про </a:t>
            </a:r>
            <a:r>
              <a:rPr lang="ru-RU" dirty="0" err="1"/>
              <a:t>завершення</a:t>
            </a:r>
            <a:endParaRPr lang="ru-RU" dirty="0"/>
          </a:p>
          <a:p>
            <a:endParaRPr lang="ru-RU" dirty="0"/>
          </a:p>
          <a:p>
            <a:r>
              <a:rPr lang="ru-RU" dirty="0"/>
              <a:t>В </a:t>
            </a:r>
            <a:r>
              <a:rPr lang="ru-RU" dirty="0" err="1"/>
              <a:t>серпні</a:t>
            </a:r>
            <a:r>
              <a:rPr lang="ru-RU" dirty="0"/>
              <a:t> 1938 р. стали </a:t>
            </a:r>
            <a:r>
              <a:rPr lang="ru-RU" dirty="0" err="1"/>
              <a:t>проявлятись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Великого </a:t>
            </a:r>
            <a:r>
              <a:rPr lang="ru-RU" dirty="0" err="1"/>
              <a:t>терору</a:t>
            </a:r>
            <a:r>
              <a:rPr lang="ru-RU" dirty="0"/>
              <a:t>. </a:t>
            </a:r>
            <a:endParaRPr lang="en-US" dirty="0"/>
          </a:p>
          <a:p>
            <a:r>
              <a:rPr lang="en-US" dirty="0"/>
              <a:t>17 </a:t>
            </a:r>
            <a:r>
              <a:rPr lang="ru-RU" dirty="0"/>
              <a:t>листопада 1938 </a:t>
            </a:r>
            <a:r>
              <a:rPr lang="ru-RU" dirty="0" err="1"/>
              <a:t>постановою</a:t>
            </a:r>
            <a:r>
              <a:rPr lang="ru-RU" dirty="0"/>
              <a:t> </a:t>
            </a:r>
            <a:r>
              <a:rPr lang="ru-RU" dirty="0" err="1"/>
              <a:t>Раднаркому</a:t>
            </a:r>
            <a:r>
              <a:rPr lang="ru-RU" dirty="0"/>
              <a:t> й ЦК ВКП(б)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припинена</a:t>
            </a:r>
            <a:r>
              <a:rPr lang="ru-RU" dirty="0"/>
              <a:t>, </a:t>
            </a:r>
            <a:r>
              <a:rPr lang="ru-RU" dirty="0" err="1"/>
              <a:t>арешти</a:t>
            </a:r>
            <a:r>
              <a:rPr lang="ru-RU" dirty="0"/>
              <a:t> </a:t>
            </a:r>
            <a:r>
              <a:rPr lang="ru-RU" dirty="0" err="1"/>
              <a:t>дозволені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санкції</a:t>
            </a:r>
            <a:r>
              <a:rPr lang="ru-RU" dirty="0"/>
              <a:t> суду </a:t>
            </a:r>
            <a:r>
              <a:rPr lang="ru-RU" dirty="0" err="1"/>
              <a:t>або</a:t>
            </a:r>
            <a:r>
              <a:rPr lang="ru-RU" dirty="0"/>
              <a:t> прокурора</a:t>
            </a:r>
            <a:r>
              <a:rPr lang="ru-RU" dirty="0" smtClean="0"/>
              <a:t>. </a:t>
            </a:r>
            <a:r>
              <a:rPr lang="ru-RU" dirty="0"/>
              <a:t>Директивою Наркома </a:t>
            </a:r>
            <a:r>
              <a:rPr lang="ru-RU" dirty="0" err="1"/>
              <a:t>внутрішніх</a:t>
            </a:r>
            <a:r>
              <a:rPr lang="ru-RU" dirty="0"/>
              <a:t> справ </a:t>
            </a:r>
            <a:r>
              <a:rPr lang="ru-RU" dirty="0" err="1"/>
              <a:t>Берії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22 </a:t>
            </a:r>
            <a:r>
              <a:rPr lang="ru-RU" dirty="0" err="1"/>
              <a:t>грудня</a:t>
            </a:r>
            <a:r>
              <a:rPr lang="ru-RU" dirty="0"/>
              <a:t> 1938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вироки</a:t>
            </a:r>
            <a:r>
              <a:rPr lang="ru-RU" dirty="0"/>
              <a:t>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оголошені</a:t>
            </a:r>
            <a:r>
              <a:rPr lang="ru-RU" dirty="0"/>
              <a:t> </a:t>
            </a:r>
            <a:r>
              <a:rPr lang="ru-RU" dirty="0" err="1"/>
              <a:t>втратившими</a:t>
            </a:r>
            <a:r>
              <a:rPr lang="ru-RU" dirty="0"/>
              <a:t> силу, </a:t>
            </a:r>
            <a:r>
              <a:rPr lang="ru-RU" dirty="0" err="1"/>
              <a:t>якщо</a:t>
            </a:r>
            <a:r>
              <a:rPr lang="ru-RU" dirty="0"/>
              <a:t> вони не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приведені</a:t>
            </a:r>
            <a:r>
              <a:rPr lang="ru-RU" dirty="0"/>
              <a:t> у </a:t>
            </a:r>
            <a:r>
              <a:rPr lang="ru-RU" dirty="0" err="1"/>
              <a:t>виконання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оголошені</a:t>
            </a:r>
            <a:r>
              <a:rPr lang="ru-RU" dirty="0"/>
              <a:t> </a:t>
            </a:r>
            <a:r>
              <a:rPr lang="ru-RU" dirty="0" err="1"/>
              <a:t>засудженими</a:t>
            </a:r>
            <a:r>
              <a:rPr lang="ru-RU" dirty="0"/>
              <a:t> до 17 листопада.</a:t>
            </a:r>
          </a:p>
          <a:p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грудні</a:t>
            </a:r>
            <a:r>
              <a:rPr lang="ru-RU" dirty="0"/>
              <a:t> 1938, </a:t>
            </a:r>
            <a:r>
              <a:rPr lang="ru-RU" dirty="0" err="1"/>
              <a:t>подібно</a:t>
            </a:r>
            <a:r>
              <a:rPr lang="ru-RU" dirty="0"/>
              <a:t> </a:t>
            </a:r>
            <a:r>
              <a:rPr lang="ru-RU" dirty="0" err="1"/>
              <a:t>Ягоді</a:t>
            </a:r>
            <a:r>
              <a:rPr lang="ru-RU" dirty="0"/>
              <a:t>, </a:t>
            </a:r>
            <a:r>
              <a:rPr lang="ru-RU" dirty="0" err="1"/>
              <a:t>Єжов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призначений</a:t>
            </a:r>
            <a:r>
              <a:rPr lang="ru-RU" dirty="0"/>
              <a:t> на </a:t>
            </a:r>
            <a:r>
              <a:rPr lang="ru-RU" dirty="0" err="1"/>
              <a:t>другорядний</a:t>
            </a:r>
            <a:r>
              <a:rPr lang="ru-RU" dirty="0"/>
              <a:t> пост,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— наркома водного транспорту.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призначений</a:t>
            </a:r>
            <a:r>
              <a:rPr lang="ru-RU" dirty="0"/>
              <a:t> </a:t>
            </a:r>
            <a:r>
              <a:rPr lang="ru-RU" dirty="0" err="1"/>
              <a:t>Берія</a:t>
            </a:r>
            <a:r>
              <a:rPr lang="ru-RU" dirty="0"/>
              <a:t>, за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масштаби</a:t>
            </a:r>
            <a:r>
              <a:rPr lang="ru-RU" dirty="0"/>
              <a:t> </a:t>
            </a:r>
            <a:r>
              <a:rPr lang="ru-RU" dirty="0" err="1"/>
              <a:t>репресій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зменшені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у рамках «</a:t>
            </a:r>
            <a:r>
              <a:rPr lang="ru-RU" dirty="0" err="1"/>
              <a:t>боротьби</a:t>
            </a:r>
            <a:r>
              <a:rPr lang="ru-RU" dirty="0"/>
              <a:t> за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соціалістичної</a:t>
            </a:r>
            <a:r>
              <a:rPr lang="ru-RU" dirty="0"/>
              <a:t> </a:t>
            </a:r>
            <a:r>
              <a:rPr lang="ru-RU" dirty="0" err="1"/>
              <a:t>законності</a:t>
            </a:r>
            <a:r>
              <a:rPr lang="ru-RU" dirty="0"/>
              <a:t>» </a:t>
            </a:r>
            <a:r>
              <a:rPr lang="ru-RU" dirty="0" err="1"/>
              <a:t>із</a:t>
            </a:r>
            <a:r>
              <a:rPr lang="ru-RU" dirty="0"/>
              <a:t> НКВС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звільнено</a:t>
            </a:r>
            <a:r>
              <a:rPr lang="ru-RU" dirty="0"/>
              <a:t> 7372 </a:t>
            </a:r>
            <a:r>
              <a:rPr lang="ru-RU" dirty="0" err="1"/>
              <a:t>чоловік</a:t>
            </a:r>
            <a:r>
              <a:rPr lang="ru-RU" dirty="0"/>
              <a:t>, з них 987 </a:t>
            </a:r>
            <a:r>
              <a:rPr lang="ru-RU" dirty="0" err="1"/>
              <a:t>засуджені</a:t>
            </a:r>
            <a:r>
              <a:rPr lang="ru-RU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799"/>
            <a:ext cx="9144000" cy="706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764704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Наказ про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завершення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серпні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1938 р. стали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проявлятись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завершення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Великого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терору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листопада 1938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постановою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Раднаркому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ЦК ВКП(б)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надзвичайних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органів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припинена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арешти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дозволені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санкції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суду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прокурора. Директивою Наркома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внутрішніх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справ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Берії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грудня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1938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вироки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надзвичайних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органів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оголошені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втратившими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силу,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не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приведені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виконання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оголошені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засудженими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17 листопада.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грудні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1938,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подібно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Ягоді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Єжов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призначений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другорядний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пост, у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випадку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наркома водного транспорту. На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призначений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Берія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масштаби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репресій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зменшені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керівництвом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рамках «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боротьби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відновлення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соціалістичної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законності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НКВС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звільнено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7372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чоловік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 них 987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засуджені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0"/>
            <a:ext cx="5154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Призупинення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масового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терору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4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Найвідомішою</a:t>
            </a:r>
            <a:r>
              <a:rPr lang="ru-RU" dirty="0"/>
              <a:t> жертвою «чисток» в НКВС, </a:t>
            </a:r>
            <a:r>
              <a:rPr lang="ru-RU" dirty="0" err="1"/>
              <a:t>який</a:t>
            </a:r>
            <a:r>
              <a:rPr lang="ru-RU" dirty="0"/>
              <a:t> з 25 листопада 1938 </a:t>
            </a:r>
            <a:r>
              <a:rPr lang="ru-RU" dirty="0" err="1"/>
              <a:t>очолював</a:t>
            </a:r>
            <a:r>
              <a:rPr lang="ru-RU" dirty="0"/>
              <a:t> </a:t>
            </a:r>
            <a:r>
              <a:rPr lang="ru-RU" dirty="0" err="1"/>
              <a:t>Берія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Єжов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арештований</a:t>
            </a:r>
            <a:r>
              <a:rPr lang="ru-RU" dirty="0"/>
              <a:t> за </a:t>
            </a:r>
            <a:r>
              <a:rPr lang="ru-RU" dirty="0" err="1"/>
              <a:t>обвинуваченням</a:t>
            </a:r>
            <a:r>
              <a:rPr lang="ru-RU" dirty="0"/>
              <a:t> у </a:t>
            </a:r>
            <a:r>
              <a:rPr lang="ru-RU" dirty="0" err="1"/>
              <a:t>співробітництві</a:t>
            </a:r>
            <a:r>
              <a:rPr lang="ru-RU" dirty="0"/>
              <a:t> з </a:t>
            </a:r>
            <a:r>
              <a:rPr lang="ru-RU" dirty="0" err="1"/>
              <a:t>іноземними</a:t>
            </a:r>
            <a:r>
              <a:rPr lang="ru-RU" dirty="0"/>
              <a:t> </a:t>
            </a:r>
            <a:r>
              <a:rPr lang="ru-RU" dirty="0" err="1"/>
              <a:t>розвідками</a:t>
            </a:r>
            <a:r>
              <a:rPr lang="ru-RU" dirty="0"/>
              <a:t> й </a:t>
            </a:r>
            <a:r>
              <a:rPr lang="ru-RU" dirty="0" err="1"/>
              <a:t>терористичної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10 </a:t>
            </a:r>
            <a:r>
              <a:rPr lang="ru-RU" dirty="0" err="1"/>
              <a:t>квітня</a:t>
            </a:r>
            <a:r>
              <a:rPr lang="ru-RU" dirty="0"/>
              <a:t> 1939 р., </a:t>
            </a:r>
            <a:r>
              <a:rPr lang="ru-RU" dirty="0" err="1"/>
              <a:t>розстріляний</a:t>
            </a:r>
            <a:r>
              <a:rPr lang="ru-RU" dirty="0"/>
              <a:t> 4 лютого 1940 р. генералом </a:t>
            </a:r>
            <a:r>
              <a:rPr lang="ru-RU" dirty="0" err="1"/>
              <a:t>Василієм</a:t>
            </a:r>
            <a:r>
              <a:rPr lang="ru-RU" dirty="0"/>
              <a:t> </a:t>
            </a:r>
            <a:r>
              <a:rPr lang="ru-RU" dirty="0" err="1"/>
              <a:t>Блохіним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606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908720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Найвідомішою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жертвою «чисток» в НКВС,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25 листопада 1938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очолював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Берія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Єжов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арештований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обвинуваченням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співробітництві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іноземними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розвідками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терористичної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квітня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1939 р.,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розстріляний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лютого 1940 р. генералом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Василієм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Блохіним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9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dirty="0"/>
              <a:t>Великий терор — найменування періоду в історії СРСР (1937 — 1938 роки), коли сталінські репресії були різко посилені й доведені до максимуму своєї інтенсивності. Інша поширена назва цього історичного періоду, «Єжо́вщина», пов'язана з тим, що керівником народного комісаріату внутрішніх справ у той час був Микола Іванович Єжов.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340768"/>
            <a:ext cx="7056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C000"/>
                </a:solidFill>
              </a:rPr>
              <a:t>Великий терор — найменування періоду в історії СРСР (1937 — 1938 роки), коли сталінські репресії були різко посилені й доведені до максимуму своєї інтенсивності. Інша поширена назва цього історичного періоду, «Єжо́вщина», пов'язана з тим, що керівником народного комісаріату внутрішніх справ у той час був Микола Іванович Єжов.</a:t>
            </a:r>
          </a:p>
        </p:txBody>
      </p:sp>
    </p:spTree>
    <p:extLst>
      <p:ext uri="{BB962C8B-B14F-4D97-AF65-F5344CB8AC3E}">
        <p14:creationId xmlns:p14="http://schemas.microsoft.com/office/powerpoint/2010/main" val="13253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Сигналом до початку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репресій</a:t>
            </a:r>
            <a:r>
              <a:rPr lang="ru-RU" dirty="0"/>
              <a:t> послужило </a:t>
            </a:r>
            <a:r>
              <a:rPr lang="ru-RU" dirty="0" err="1"/>
              <a:t>вбивство</a:t>
            </a:r>
            <a:r>
              <a:rPr lang="ru-RU" dirty="0"/>
              <a:t> </a:t>
            </a:r>
            <a:r>
              <a:rPr lang="ru-RU" dirty="0" err="1"/>
              <a:t>Сергія</a:t>
            </a:r>
            <a:r>
              <a:rPr lang="ru-RU" dirty="0"/>
              <a:t> </a:t>
            </a:r>
            <a:r>
              <a:rPr lang="ru-RU" dirty="0" err="1"/>
              <a:t>Кірова</a:t>
            </a:r>
            <a:r>
              <a:rPr lang="ru-RU" dirty="0"/>
              <a:t> 1 </a:t>
            </a:r>
            <a:r>
              <a:rPr lang="ru-RU" dirty="0" err="1"/>
              <a:t>грудня</a:t>
            </a:r>
            <a:r>
              <a:rPr lang="ru-RU" dirty="0"/>
              <a:t> 1934 р.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 </a:t>
            </a:r>
            <a:r>
              <a:rPr lang="ru-RU" dirty="0" err="1"/>
              <a:t>грудня</a:t>
            </a:r>
            <a:r>
              <a:rPr lang="ru-RU" dirty="0"/>
              <a:t> 1934 р. за </a:t>
            </a:r>
            <a:r>
              <a:rPr lang="ru-RU" dirty="0" err="1"/>
              <a:t>ініціативою</a:t>
            </a:r>
            <a:r>
              <a:rPr lang="ru-RU" dirty="0"/>
              <a:t> </a:t>
            </a:r>
            <a:r>
              <a:rPr lang="ru-RU" dirty="0" err="1"/>
              <a:t>Сталіна</a:t>
            </a:r>
            <a:r>
              <a:rPr lang="ru-RU" dirty="0"/>
              <a:t> ЦВК і РНК СРСР </a:t>
            </a:r>
            <a:r>
              <a:rPr lang="ru-RU" dirty="0" err="1"/>
              <a:t>прийняли</a:t>
            </a:r>
            <a:r>
              <a:rPr lang="ru-RU" dirty="0"/>
              <a:t> постанову «Про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діючі</a:t>
            </a:r>
            <a:r>
              <a:rPr lang="ru-RU" dirty="0"/>
              <a:t> </a:t>
            </a:r>
            <a:r>
              <a:rPr lang="ru-RU" dirty="0" err="1"/>
              <a:t>кримінально-процесуальні</a:t>
            </a:r>
            <a:r>
              <a:rPr lang="ru-RU" dirty="0"/>
              <a:t> </a:t>
            </a:r>
            <a:r>
              <a:rPr lang="ru-RU" dirty="0" err="1"/>
              <a:t>кодекси</a:t>
            </a:r>
            <a:r>
              <a:rPr lang="ru-RU" dirty="0"/>
              <a:t> </a:t>
            </a:r>
            <a:r>
              <a:rPr lang="ru-RU" dirty="0" err="1"/>
              <a:t>союзних</a:t>
            </a:r>
            <a:r>
              <a:rPr lang="ru-RU" dirty="0"/>
              <a:t> </a:t>
            </a:r>
            <a:r>
              <a:rPr lang="ru-RU" dirty="0" err="1"/>
              <a:t>республік</a:t>
            </a:r>
            <a:r>
              <a:rPr lang="ru-RU" dirty="0"/>
              <a:t>» </a:t>
            </a:r>
            <a:r>
              <a:rPr lang="ru-RU" dirty="0" err="1"/>
              <a:t>наступного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2475656"/>
            <a:ext cx="9441756" cy="1365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916832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Сигналом до початку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масових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репресій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послужило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вбивство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Сергія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Кірова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грудня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1934 р. </a:t>
            </a:r>
          </a:p>
          <a:p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грудня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1934 р. за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ініціативою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Сталіна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ЦВК і РНК СРСР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прийняли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постанову «Про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внесення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діючі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кримінально-процесуальні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кодекси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союзних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наступного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змісту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514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678091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Слідство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цих</a:t>
            </a:r>
            <a:r>
              <a:rPr lang="ru-RU" dirty="0"/>
              <a:t> справах </a:t>
            </a:r>
            <a:r>
              <a:rPr lang="ru-RU" dirty="0" err="1"/>
              <a:t>закінчувати</a:t>
            </a:r>
            <a:r>
              <a:rPr lang="ru-RU" dirty="0"/>
              <a:t> в строк не </a:t>
            </a:r>
            <a:r>
              <a:rPr lang="ru-RU" dirty="0" err="1"/>
              <a:t>більше</a:t>
            </a:r>
            <a:r>
              <a:rPr lang="ru-RU" dirty="0"/>
              <a:t> десяти </a:t>
            </a:r>
            <a:r>
              <a:rPr lang="ru-RU" dirty="0" err="1"/>
              <a:t>днів</a:t>
            </a:r>
            <a:r>
              <a:rPr lang="ru-RU" dirty="0"/>
              <a:t>;</a:t>
            </a:r>
          </a:p>
          <a:p>
            <a:r>
              <a:rPr lang="ru-RU" dirty="0" err="1"/>
              <a:t>Обвинувальний</a:t>
            </a:r>
            <a:r>
              <a:rPr lang="ru-RU" dirty="0"/>
              <a:t> </a:t>
            </a:r>
            <a:r>
              <a:rPr lang="ru-RU" dirty="0" err="1"/>
              <a:t>висновок</a:t>
            </a:r>
            <a:r>
              <a:rPr lang="ru-RU" dirty="0"/>
              <a:t> </a:t>
            </a:r>
            <a:r>
              <a:rPr lang="ru-RU" dirty="0" err="1"/>
              <a:t>вручати</a:t>
            </a:r>
            <a:r>
              <a:rPr lang="ru-RU" dirty="0"/>
              <a:t> </a:t>
            </a:r>
            <a:r>
              <a:rPr lang="ru-RU" dirty="0" err="1"/>
              <a:t>обвинувачуваним</a:t>
            </a:r>
            <a:r>
              <a:rPr lang="ru-RU" dirty="0"/>
              <a:t> за одну </a:t>
            </a:r>
            <a:r>
              <a:rPr lang="ru-RU" dirty="0" err="1"/>
              <a:t>добу</a:t>
            </a:r>
            <a:r>
              <a:rPr lang="ru-RU" dirty="0"/>
              <a:t> до </a:t>
            </a:r>
            <a:r>
              <a:rPr lang="ru-RU" dirty="0" err="1"/>
              <a:t>розгляду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в </a:t>
            </a:r>
            <a:r>
              <a:rPr lang="ru-RU" dirty="0" err="1"/>
              <a:t>суді</a:t>
            </a:r>
            <a:r>
              <a:rPr lang="ru-RU" dirty="0"/>
              <a:t>;</a:t>
            </a:r>
          </a:p>
          <a:p>
            <a:r>
              <a:rPr lang="ru-RU" dirty="0" err="1"/>
              <a:t>Справи</a:t>
            </a:r>
            <a:r>
              <a:rPr lang="ru-RU" dirty="0"/>
              <a:t> </a:t>
            </a:r>
            <a:r>
              <a:rPr lang="ru-RU" dirty="0" err="1"/>
              <a:t>слухати</a:t>
            </a:r>
            <a:r>
              <a:rPr lang="ru-RU" dirty="0"/>
              <a:t> без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;</a:t>
            </a:r>
          </a:p>
          <a:p>
            <a:r>
              <a:rPr lang="ru-RU" dirty="0" err="1"/>
              <a:t>Касаційного</a:t>
            </a:r>
            <a:r>
              <a:rPr lang="ru-RU" dirty="0"/>
              <a:t> </a:t>
            </a:r>
            <a:r>
              <a:rPr lang="ru-RU" dirty="0" err="1"/>
              <a:t>оскарження</a:t>
            </a:r>
            <a:r>
              <a:rPr lang="ru-RU" dirty="0"/>
              <a:t> </a:t>
            </a:r>
            <a:r>
              <a:rPr lang="ru-RU" dirty="0" err="1"/>
              <a:t>вироків</a:t>
            </a:r>
            <a:r>
              <a:rPr lang="ru-RU" dirty="0"/>
              <a:t>, як і </a:t>
            </a:r>
            <a:r>
              <a:rPr lang="ru-RU" dirty="0" err="1"/>
              <a:t>подачі</a:t>
            </a:r>
            <a:r>
              <a:rPr lang="ru-RU" dirty="0"/>
              <a:t> </a:t>
            </a:r>
            <a:r>
              <a:rPr lang="ru-RU" dirty="0" err="1"/>
              <a:t>клопотань</a:t>
            </a:r>
            <a:r>
              <a:rPr lang="ru-RU" dirty="0"/>
              <a:t> про </a:t>
            </a:r>
            <a:r>
              <a:rPr lang="ru-RU" dirty="0" err="1"/>
              <a:t>помилування</a:t>
            </a:r>
            <a:r>
              <a:rPr lang="ru-RU" dirty="0"/>
              <a:t>, не </a:t>
            </a:r>
            <a:r>
              <a:rPr lang="ru-RU" dirty="0" err="1"/>
              <a:t>допускати</a:t>
            </a:r>
            <a:r>
              <a:rPr lang="ru-RU" dirty="0"/>
              <a:t>;</a:t>
            </a:r>
          </a:p>
          <a:p>
            <a:r>
              <a:rPr lang="ru-RU" dirty="0" err="1"/>
              <a:t>Вирок</a:t>
            </a:r>
            <a:r>
              <a:rPr lang="ru-RU" dirty="0"/>
              <a:t> до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міри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негайно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винесення</a:t>
            </a:r>
            <a:r>
              <a:rPr lang="ru-RU" dirty="0"/>
              <a:t> </a:t>
            </a:r>
            <a:r>
              <a:rPr lang="ru-RU" dirty="0" err="1"/>
              <a:t>вироку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908720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Слідство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справах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закінчувати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          строк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десяти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днів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Обвинувальний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вручати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обвинувачуваним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одну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добу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розгляду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суді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слухати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без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участі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сторін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Касаційного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оскарження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вироків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і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подачі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клопотань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помилування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допускати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Вирок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вищої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покарання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здійснювати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негайно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винесення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вироку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2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Сталін</a:t>
            </a:r>
            <a:r>
              <a:rPr lang="ru-RU" dirty="0"/>
              <a:t> </a:t>
            </a:r>
            <a:r>
              <a:rPr lang="ru-RU" dirty="0" err="1"/>
              <a:t>використовував</a:t>
            </a:r>
            <a:r>
              <a:rPr lang="ru-RU" dirty="0"/>
              <a:t> </a:t>
            </a:r>
            <a:r>
              <a:rPr lang="ru-RU" dirty="0" err="1"/>
              <a:t>убивство</a:t>
            </a:r>
            <a:r>
              <a:rPr lang="ru-RU" dirty="0"/>
              <a:t> </a:t>
            </a:r>
            <a:r>
              <a:rPr lang="ru-RU" dirty="0" err="1"/>
              <a:t>Кірова</a:t>
            </a:r>
            <a:r>
              <a:rPr lang="ru-RU" dirty="0"/>
              <a:t> як </a:t>
            </a:r>
            <a:r>
              <a:rPr lang="ru-RU" dirty="0" err="1"/>
              <a:t>привід</a:t>
            </a:r>
            <a:r>
              <a:rPr lang="ru-RU" dirty="0"/>
              <a:t> для </a:t>
            </a:r>
            <a:r>
              <a:rPr lang="ru-RU" dirty="0" err="1"/>
              <a:t>остаточної</a:t>
            </a:r>
            <a:r>
              <a:rPr lang="ru-RU" dirty="0"/>
              <a:t> </a:t>
            </a:r>
            <a:r>
              <a:rPr lang="ru-RU" dirty="0" err="1"/>
              <a:t>розправи</a:t>
            </a:r>
            <a:r>
              <a:rPr lang="ru-RU" dirty="0"/>
              <a:t> з </a:t>
            </a:r>
            <a:r>
              <a:rPr lang="ru-RU" dirty="0" err="1"/>
              <a:t>колишніми</a:t>
            </a:r>
            <a:r>
              <a:rPr lang="ru-RU" dirty="0"/>
              <a:t> </a:t>
            </a:r>
            <a:r>
              <a:rPr lang="ru-RU" dirty="0" err="1"/>
              <a:t>політичними</a:t>
            </a:r>
            <a:r>
              <a:rPr lang="ru-RU" dirty="0"/>
              <a:t> супротивниками,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очолювали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опозиційні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в 1920-і роки </a:t>
            </a:r>
            <a:r>
              <a:rPr lang="ru-RU" dirty="0" err="1"/>
              <a:t>або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брали в них участь. </a:t>
            </a:r>
            <a:r>
              <a:rPr lang="ru-RU" dirty="0" err="1"/>
              <a:t>Всі</a:t>
            </a:r>
            <a:r>
              <a:rPr lang="ru-RU" dirty="0"/>
              <a:t> вони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знищені</a:t>
            </a:r>
            <a:r>
              <a:rPr lang="ru-RU" dirty="0"/>
              <a:t> за </a:t>
            </a:r>
            <a:r>
              <a:rPr lang="ru-RU" dirty="0" err="1"/>
              <a:t>звинуваченнями</a:t>
            </a:r>
            <a:r>
              <a:rPr lang="ru-RU" dirty="0"/>
              <a:t> в </a:t>
            </a:r>
            <a:r>
              <a:rPr lang="ru-RU" dirty="0" err="1"/>
              <a:t>терористичній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052736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декількох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наступних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Сталін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використовував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убивство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Кірова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привід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остаточної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розправи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колишніми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політичними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супротивниками,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очолювали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різні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опозиційні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лінії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партії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1920-і роки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брали в них участь.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знищені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звинуваченнями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терористичній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09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err="1"/>
              <a:t>Переслідування</a:t>
            </a:r>
            <a:r>
              <a:rPr lang="ru-RU" sz="6000" dirty="0"/>
              <a:t>, </a:t>
            </a:r>
            <a:endParaRPr lang="ru-RU" sz="6000" dirty="0" smtClean="0"/>
          </a:p>
          <a:p>
            <a:pPr marL="0" indent="0" algn="ctr">
              <a:buNone/>
            </a:pPr>
            <a:r>
              <a:rPr lang="ru-RU" sz="6000" dirty="0" err="1" smtClean="0"/>
              <a:t>засудження</a:t>
            </a:r>
            <a:r>
              <a:rPr lang="ru-RU" sz="6000" dirty="0" smtClean="0"/>
              <a:t>,</a:t>
            </a:r>
          </a:p>
          <a:p>
            <a:pPr marL="0" indent="0" algn="ctr">
              <a:buNone/>
            </a:pPr>
            <a:r>
              <a:rPr lang="ru-RU" sz="6000" dirty="0" smtClean="0"/>
              <a:t> </a:t>
            </a:r>
            <a:r>
              <a:rPr lang="ru-RU" sz="6000" dirty="0" err="1"/>
              <a:t>катування</a:t>
            </a:r>
            <a:r>
              <a:rPr lang="ru-RU" sz="6000" dirty="0" smtClean="0"/>
              <a:t>,</a:t>
            </a:r>
          </a:p>
          <a:p>
            <a:pPr marL="0" indent="0" algn="ctr">
              <a:buNone/>
            </a:pPr>
            <a:r>
              <a:rPr lang="ru-RU" sz="6000" dirty="0" smtClean="0"/>
              <a:t> </a:t>
            </a:r>
            <a:r>
              <a:rPr lang="ru-RU" sz="6000" dirty="0" err="1"/>
              <a:t>знищення</a:t>
            </a:r>
            <a:endParaRPr lang="ru-RU" sz="6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1" y="-8843"/>
            <a:ext cx="9143825" cy="686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88640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Переслідування</a:t>
            </a:r>
            <a: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8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засудження</a:t>
            </a:r>
            <a: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катування</a:t>
            </a:r>
            <a: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знищення</a:t>
            </a: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23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606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З 1933 р. до 31 </a:t>
            </a:r>
            <a:r>
              <a:rPr lang="ru-RU" dirty="0" err="1"/>
              <a:t>грудня</a:t>
            </a:r>
            <a:r>
              <a:rPr lang="ru-RU" dirty="0"/>
              <a:t> 1934 р. </a:t>
            </a:r>
            <a:r>
              <a:rPr lang="ru-RU" dirty="0" err="1"/>
              <a:t>проводилося</a:t>
            </a:r>
            <a:r>
              <a:rPr lang="ru-RU" dirty="0"/>
              <a:t> «</a:t>
            </a:r>
            <a:r>
              <a:rPr lang="ru-RU" dirty="0" err="1"/>
              <a:t>генеральна</a:t>
            </a:r>
            <a:r>
              <a:rPr lang="ru-RU" dirty="0"/>
              <a:t> чистка» ВКП (б), </a:t>
            </a:r>
            <a:r>
              <a:rPr lang="ru-RU" dirty="0" err="1"/>
              <a:t>продовжена</a:t>
            </a:r>
            <a:r>
              <a:rPr lang="ru-RU" dirty="0"/>
              <a:t> до </a:t>
            </a:r>
            <a:r>
              <a:rPr lang="ru-RU" dirty="0" err="1"/>
              <a:t>травня</a:t>
            </a:r>
            <a:r>
              <a:rPr lang="ru-RU" dirty="0"/>
              <a:t> 1935 р. та торкнулась 18,3 % з 1916,5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почалася</a:t>
            </a:r>
            <a:r>
              <a:rPr lang="ru-RU" dirty="0"/>
              <a:t> «</a:t>
            </a:r>
            <a:r>
              <a:rPr lang="ru-RU" dirty="0" err="1"/>
              <a:t>перевірка</a:t>
            </a:r>
            <a:r>
              <a:rPr lang="ru-RU" dirty="0"/>
              <a:t> </a:t>
            </a:r>
            <a:r>
              <a:rPr lang="ru-RU" dirty="0" err="1"/>
              <a:t>партійних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» до </a:t>
            </a:r>
            <a:r>
              <a:rPr lang="ru-RU" dirty="0" err="1"/>
              <a:t>грудня</a:t>
            </a:r>
            <a:r>
              <a:rPr lang="ru-RU" dirty="0"/>
              <a:t> 1935 р., </a:t>
            </a:r>
            <a:r>
              <a:rPr lang="ru-RU" dirty="0" err="1"/>
              <a:t>що</a:t>
            </a:r>
            <a:r>
              <a:rPr lang="ru-RU" dirty="0"/>
              <a:t> додала </a:t>
            </a:r>
            <a:r>
              <a:rPr lang="ru-RU" dirty="0" err="1"/>
              <a:t>ще</a:t>
            </a:r>
            <a:r>
              <a:rPr lang="ru-RU" dirty="0"/>
              <a:t> 10-20 </a:t>
            </a:r>
            <a:r>
              <a:rPr lang="ru-RU" dirty="0" err="1"/>
              <a:t>тисяч</a:t>
            </a:r>
            <a:r>
              <a:rPr lang="ru-RU" dirty="0"/>
              <a:t>. А 14 </a:t>
            </a:r>
            <a:r>
              <a:rPr lang="ru-RU" dirty="0" err="1"/>
              <a:t>січня</a:t>
            </a:r>
            <a:r>
              <a:rPr lang="ru-RU" dirty="0"/>
              <a:t> 1936 р. </a:t>
            </a:r>
            <a:r>
              <a:rPr lang="ru-RU" dirty="0" err="1"/>
              <a:t>оголошено</a:t>
            </a:r>
            <a:r>
              <a:rPr lang="ru-RU" dirty="0"/>
              <a:t> про «</a:t>
            </a:r>
            <a:r>
              <a:rPr lang="ru-RU" dirty="0" err="1"/>
              <a:t>заміну</a:t>
            </a:r>
            <a:r>
              <a:rPr lang="ru-RU" dirty="0"/>
              <a:t> </a:t>
            </a:r>
            <a:r>
              <a:rPr lang="ru-RU" dirty="0" err="1"/>
              <a:t>партійних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здійснена</a:t>
            </a:r>
            <a:r>
              <a:rPr lang="ru-RU" dirty="0"/>
              <a:t> до </a:t>
            </a:r>
            <a:r>
              <a:rPr lang="ru-RU" dirty="0" err="1"/>
              <a:t>вересня</a:t>
            </a:r>
            <a:r>
              <a:rPr lang="ru-RU" dirty="0"/>
              <a:t> 1936 р. з </a:t>
            </a:r>
            <a:r>
              <a:rPr lang="ru-RU" dirty="0" err="1"/>
              <a:t>виключенням</a:t>
            </a:r>
            <a:r>
              <a:rPr lang="ru-RU" dirty="0"/>
              <a:t> 18 % </a:t>
            </a:r>
            <a:r>
              <a:rPr lang="ru-RU" dirty="0" err="1"/>
              <a:t>членів</a:t>
            </a:r>
            <a:r>
              <a:rPr lang="ru-RU" dirty="0"/>
              <a:t>,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Єжовим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183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120676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1933 р. до 31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грудня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1934 р.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проводилося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генеральна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чистка» ВКП (б),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продовжена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травня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1935 р. та торкнулась 18,3 % з 1916,5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членів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завершення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почалася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перевірка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партійних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документів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до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грудня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1935 р.,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додала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10-20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 14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січня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1936 р.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оголошено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«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заміну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партійних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документів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здійснена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вересня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1936 р. з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виключенням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18 %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членів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згідно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Єжовим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43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займали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видне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засуджені</a:t>
            </a:r>
            <a:r>
              <a:rPr lang="ru-RU" dirty="0"/>
              <a:t> (в основному до </a:t>
            </a:r>
            <a:r>
              <a:rPr lang="ru-RU" dirty="0" err="1"/>
              <a:t>розстрілу</a:t>
            </a:r>
            <a:r>
              <a:rPr lang="ru-RU" dirty="0"/>
              <a:t>) </a:t>
            </a:r>
            <a:r>
              <a:rPr lang="ru-RU" dirty="0" err="1"/>
              <a:t>Військовою</a:t>
            </a:r>
            <a:r>
              <a:rPr lang="ru-RU" dirty="0"/>
              <a:t> </a:t>
            </a:r>
            <a:r>
              <a:rPr lang="ru-RU" dirty="0" err="1"/>
              <a:t>колегією</a:t>
            </a:r>
            <a:r>
              <a:rPr lang="ru-RU" dirty="0"/>
              <a:t> Верховного суду СРСР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8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476672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членів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партії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займали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досить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видне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положення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засуджені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основному до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розстрілу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Військовою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колегією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Верховного суду СРСР</a:t>
            </a:r>
          </a:p>
        </p:txBody>
      </p:sp>
    </p:spTree>
    <p:extLst>
      <p:ext uri="{BB962C8B-B14F-4D97-AF65-F5344CB8AC3E}">
        <p14:creationId xmlns:p14="http://schemas.microsoft.com/office/powerpoint/2010/main" val="27024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період</a:t>
            </a:r>
            <a:r>
              <a:rPr lang="ru-RU" dirty="0"/>
              <a:t> 1936 — 1938 </a:t>
            </a:r>
            <a:r>
              <a:rPr lang="ru-RU" dirty="0" err="1"/>
              <a:t>відбулися</a:t>
            </a:r>
            <a:r>
              <a:rPr lang="ru-RU" dirty="0"/>
              <a:t> три великих </a:t>
            </a:r>
            <a:r>
              <a:rPr lang="ru-RU" dirty="0" err="1"/>
              <a:t>відкритих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над </a:t>
            </a:r>
            <a:r>
              <a:rPr lang="ru-RU" dirty="0" err="1"/>
              <a:t>колишніми</a:t>
            </a:r>
            <a:r>
              <a:rPr lang="ru-RU" dirty="0"/>
              <a:t> </a:t>
            </a:r>
            <a:r>
              <a:rPr lang="ru-RU" dirty="0" err="1"/>
              <a:t>вищими</a:t>
            </a:r>
            <a:r>
              <a:rPr lang="ru-RU" dirty="0"/>
              <a:t> </a:t>
            </a:r>
            <a:r>
              <a:rPr lang="ru-RU" dirty="0" err="1"/>
              <a:t>функціонерами</a:t>
            </a:r>
            <a:r>
              <a:rPr lang="ru-RU" dirty="0"/>
              <a:t> </a:t>
            </a:r>
            <a:r>
              <a:rPr lang="ru-RU" dirty="0" err="1" smtClean="0"/>
              <a:t>компартії</a:t>
            </a:r>
            <a:r>
              <a:rPr lang="ru-RU" dirty="0" smtClean="0"/>
              <a:t>.</a:t>
            </a:r>
          </a:p>
          <a:p>
            <a:r>
              <a:rPr lang="ru-RU" dirty="0"/>
              <a:t>Перший </a:t>
            </a:r>
            <a:r>
              <a:rPr lang="ru-RU" dirty="0" err="1"/>
              <a:t>Московський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над 16 членами так званого «</a:t>
            </a:r>
            <a:r>
              <a:rPr lang="ru-RU" dirty="0" err="1"/>
              <a:t>Троцкістсько-Зинов'євського</a:t>
            </a:r>
            <a:r>
              <a:rPr lang="ru-RU" dirty="0"/>
              <a:t> </a:t>
            </a:r>
            <a:r>
              <a:rPr lang="ru-RU" dirty="0" err="1"/>
              <a:t>Терористичного</a:t>
            </a:r>
            <a:r>
              <a:rPr lang="ru-RU" dirty="0"/>
              <a:t> Центра» </a:t>
            </a:r>
            <a:r>
              <a:rPr lang="ru-RU" dirty="0" err="1"/>
              <a:t>відбувся</a:t>
            </a:r>
            <a:r>
              <a:rPr lang="ru-RU" dirty="0"/>
              <a:t> в </a:t>
            </a:r>
            <a:r>
              <a:rPr lang="ru-RU" dirty="0" err="1"/>
              <a:t>серпні</a:t>
            </a:r>
            <a:r>
              <a:rPr lang="ru-RU" dirty="0"/>
              <a:t> 1936.</a:t>
            </a:r>
            <a:endParaRPr lang="ru-RU" dirty="0" smtClean="0"/>
          </a:p>
          <a:p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(справа «</a:t>
            </a:r>
            <a:r>
              <a:rPr lang="ru-RU" dirty="0" err="1"/>
              <a:t>Паралельного</a:t>
            </a:r>
            <a:r>
              <a:rPr lang="ru-RU" dirty="0"/>
              <a:t> </a:t>
            </a:r>
            <a:r>
              <a:rPr lang="ru-RU" dirty="0" err="1"/>
              <a:t>антирадяняського</a:t>
            </a:r>
            <a:r>
              <a:rPr lang="ru-RU" dirty="0"/>
              <a:t> </a:t>
            </a:r>
            <a:r>
              <a:rPr lang="ru-RU" dirty="0" err="1"/>
              <a:t>Троцкістського</a:t>
            </a:r>
            <a:r>
              <a:rPr lang="ru-RU" dirty="0"/>
              <a:t> центру») в </a:t>
            </a:r>
            <a:r>
              <a:rPr lang="ru-RU" dirty="0" err="1"/>
              <a:t>січні</a:t>
            </a:r>
            <a:r>
              <a:rPr lang="ru-RU" dirty="0"/>
              <a:t> 1937 </a:t>
            </a:r>
            <a:r>
              <a:rPr lang="ru-RU" dirty="0" err="1"/>
              <a:t>пройшов</a:t>
            </a:r>
            <a:r>
              <a:rPr lang="ru-RU" dirty="0"/>
              <a:t> над 17 </a:t>
            </a:r>
            <a:r>
              <a:rPr lang="ru-RU" dirty="0" err="1"/>
              <a:t>менш</a:t>
            </a:r>
            <a:r>
              <a:rPr lang="ru-RU" dirty="0"/>
              <a:t> великими </a:t>
            </a:r>
            <a:r>
              <a:rPr lang="ru-RU" dirty="0" err="1" smtClean="0"/>
              <a:t>функціонерами</a:t>
            </a:r>
            <a:r>
              <a:rPr lang="ru-RU" dirty="0" smtClean="0"/>
              <a:t>. </a:t>
            </a:r>
            <a:r>
              <a:rPr lang="ru-RU" dirty="0"/>
              <a:t>13 </a:t>
            </a:r>
            <a:r>
              <a:rPr lang="ru-RU" dirty="0" err="1"/>
              <a:t>чоловік</a:t>
            </a:r>
            <a:r>
              <a:rPr lang="ru-RU" dirty="0"/>
              <a:t> </a:t>
            </a:r>
            <a:r>
              <a:rPr lang="ru-RU" dirty="0" err="1"/>
              <a:t>розстріляні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відправлені</a:t>
            </a:r>
            <a:r>
              <a:rPr lang="ru-RU" dirty="0"/>
              <a:t> в </a:t>
            </a:r>
            <a:r>
              <a:rPr lang="ru-RU" dirty="0" err="1"/>
              <a:t>табори</a:t>
            </a:r>
            <a:r>
              <a:rPr lang="ru-RU" dirty="0"/>
              <a:t>, де </a:t>
            </a:r>
            <a:r>
              <a:rPr lang="ru-RU" dirty="0" err="1"/>
              <a:t>незабаром</a:t>
            </a:r>
            <a:r>
              <a:rPr lang="ru-RU" dirty="0"/>
              <a:t> </a:t>
            </a:r>
            <a:r>
              <a:rPr lang="ru-RU" dirty="0" err="1"/>
              <a:t>загинули</a:t>
            </a:r>
            <a:r>
              <a:rPr lang="ru-RU" dirty="0" smtClean="0"/>
              <a:t>.</a:t>
            </a:r>
          </a:p>
          <a:p>
            <a:r>
              <a:rPr lang="ru-RU" dirty="0" err="1"/>
              <a:t>Третій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у </a:t>
            </a:r>
            <a:r>
              <a:rPr lang="ru-RU" dirty="0" err="1"/>
              <a:t>березні</a:t>
            </a:r>
            <a:r>
              <a:rPr lang="ru-RU" dirty="0"/>
              <a:t> 1938 </a:t>
            </a:r>
            <a:r>
              <a:rPr lang="ru-RU" dirty="0" err="1"/>
              <a:t>відбувся</a:t>
            </a:r>
            <a:r>
              <a:rPr lang="ru-RU" dirty="0"/>
              <a:t> над 21 членами так званого «Право-</a:t>
            </a:r>
            <a:r>
              <a:rPr lang="ru-RU" dirty="0" err="1"/>
              <a:t>Троцкістського</a:t>
            </a:r>
            <a:r>
              <a:rPr lang="ru-RU" dirty="0"/>
              <a:t> блоку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/>
              <a:t>чищення</a:t>
            </a:r>
            <a:r>
              <a:rPr lang="ru-RU" dirty="0"/>
              <a:t> 1937 — 1938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асоціюється</a:t>
            </a:r>
            <a:r>
              <a:rPr lang="ru-RU" dirty="0"/>
              <a:t>, у першу </a:t>
            </a:r>
            <a:r>
              <a:rPr lang="ru-RU" dirty="0" err="1"/>
              <a:t>чергу</a:t>
            </a:r>
            <a:r>
              <a:rPr lang="ru-RU" dirty="0"/>
              <a:t>, з </a:t>
            </a:r>
            <a:r>
              <a:rPr lang="ru-RU" dirty="0" err="1"/>
              <a:t>ім'ям</a:t>
            </a:r>
            <a:r>
              <a:rPr lang="ru-RU" dirty="0"/>
              <a:t> </a:t>
            </a:r>
            <a:r>
              <a:rPr lang="ru-RU" dirty="0" err="1"/>
              <a:t>Єжова</a:t>
            </a:r>
            <a:r>
              <a:rPr lang="ru-RU" dirty="0"/>
              <a:t> («</a:t>
            </a:r>
            <a:r>
              <a:rPr lang="ru-RU" dirty="0" err="1"/>
              <a:t>Єжовщина</a:t>
            </a:r>
            <a:r>
              <a:rPr lang="ru-RU" dirty="0"/>
              <a:t>»). У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вичищені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в тому </a:t>
            </a:r>
            <a:r>
              <a:rPr lang="ru-RU" dirty="0" err="1"/>
              <a:t>числі</a:t>
            </a:r>
            <a:r>
              <a:rPr lang="ru-RU" dirty="0"/>
              <a:t> й 2500 </a:t>
            </a:r>
            <a:r>
              <a:rPr lang="ru-RU" dirty="0" err="1"/>
              <a:t>співробітників</a:t>
            </a:r>
            <a:r>
              <a:rPr lang="ru-RU" dirty="0"/>
              <a:t> НКВС.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0" y="-1"/>
            <a:ext cx="9159159" cy="686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5094" y="188640"/>
            <a:ext cx="7920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1936 — 1938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відбулися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три великих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відкритих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колишніми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вищими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функціонерами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компартії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Перший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Московський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16 членами так званого «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Троцкістсько-Зинов'євського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Терористичного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Центра»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відбувся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серпні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1936.</a:t>
            </a:r>
          </a:p>
          <a:p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Другий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(справа «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Паралельного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антирадяняського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Троцкістського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центру») в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січні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1937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пройшов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17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великими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функціонерами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13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чоловік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розстріляні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відправлені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табори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незабаром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загинули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Третій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березні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1938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відбувся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21 членами так званого «Право-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Троцкістського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блоку».</a:t>
            </a:r>
          </a:p>
          <a:p>
            <a:endParaRPr lang="ru-RU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чищення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1937 — 1938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асоціюється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першу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чергу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ім'ям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Єжова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(«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Єжовщина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»). У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вичищені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тому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2500 </a:t>
            </a:r>
            <a:r>
              <a:rPr lang="ru-RU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співробітників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НКВС.</a:t>
            </a:r>
            <a:endParaRPr lang="ru-RU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7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1953</Words>
  <Application>Microsoft Office PowerPoint</Application>
  <PresentationFormat>Экран (4:3)</PresentationFormat>
  <Paragraphs>92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Масовий терор</vt:lpstr>
      <vt:lpstr>Презентация PowerPoint</vt:lpstr>
      <vt:lpstr>Терор у таборах ГУЛАГа й в'язницях особливого призначення </vt:lpstr>
      <vt:lpstr>Призупинення масового терору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терор</dc:title>
  <dc:creator>Коля</dc:creator>
  <cp:lastModifiedBy>Deafult User</cp:lastModifiedBy>
  <cp:revision>7</cp:revision>
  <dcterms:created xsi:type="dcterms:W3CDTF">2013-04-21T11:04:26Z</dcterms:created>
  <dcterms:modified xsi:type="dcterms:W3CDTF">2013-04-21T12:10:05Z</dcterms:modified>
</cp:coreProperties>
</file>