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2E93C-DEF1-4119-9340-2F31D32E5B7C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218E2-6270-46DF-91EC-B8090A6E7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66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218E2-6270-46DF-91EC-B8090A6E7BA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64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6160-7059-43A0-9009-6A524F0F5C8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F4C49-B6C3-4FF6-A166-C648DB634B2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6160-7059-43A0-9009-6A524F0F5C8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4C49-B6C3-4FF6-A166-C648DB634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6160-7059-43A0-9009-6A524F0F5C8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4C49-B6C3-4FF6-A166-C648DB634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3B6160-7059-43A0-9009-6A524F0F5C8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01F4C49-B6C3-4FF6-A166-C648DB634B2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6160-7059-43A0-9009-6A524F0F5C8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4C49-B6C3-4FF6-A166-C648DB634B2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6160-7059-43A0-9009-6A524F0F5C8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4C49-B6C3-4FF6-A166-C648DB634B2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4C49-B6C3-4FF6-A166-C648DB634B2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6160-7059-43A0-9009-6A524F0F5C8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6160-7059-43A0-9009-6A524F0F5C8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4C49-B6C3-4FF6-A166-C648DB634B2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6160-7059-43A0-9009-6A524F0F5C8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4C49-B6C3-4FF6-A166-C648DB634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3B6160-7059-43A0-9009-6A524F0F5C8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1F4C49-B6C3-4FF6-A166-C648DB634B2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6160-7059-43A0-9009-6A524F0F5C8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F4C49-B6C3-4FF6-A166-C648DB634B2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3B6160-7059-43A0-9009-6A524F0F5C8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01F4C49-B6C3-4FF6-A166-C648DB634B23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83058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Музыкальные </a:t>
            </a:r>
            <a:r>
              <a:rPr lang="ru-RU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инструменты </a:t>
            </a:r>
            <a:r>
              <a:rPr lang="ru-RU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древности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Музыкальный образ славян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Музыкальная культура Древней Украины</a:t>
            </a:r>
            <a:endParaRPr lang="ru-RU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8814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1676400"/>
          </a:xfrm>
        </p:spPr>
        <p:txBody>
          <a:bodyPr/>
          <a:lstStyle/>
          <a:p>
            <a:r>
              <a:rPr lang="ru-RU" dirty="0"/>
              <a:t>Флейта Пана — разновидность многоствольной флейты. Состоит из нескольких тростниковых трубочек разной длины. Из нее извлекали звуки разной высоты.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04664"/>
            <a:ext cx="6074427" cy="376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2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38708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Гудок  (смык) — струнный инструмент. Скоморохи использовали его в сочетании с гуслями. Состоит из долбленого деревянного корпуса овальной или грушевидной формы, плоской деки с резонаторными отверстиями, •короткого грифа без ладов, с прямой или отогнутой головкой. Длина инструмента 300 - 800 мм. Имел три струны, которые находились на одном уровне по отношению к лицевой стороне (деке). Смычок лукообразной формы при игре соприкасался одновременно с тремя струнами. Мелодия исполнялась на первой струне, а вторая и третья, так называемые </a:t>
            </a:r>
            <a:r>
              <a:rPr lang="ru-RU" dirty="0" err="1"/>
              <a:t>бурдонные</a:t>
            </a:r>
            <a:r>
              <a:rPr lang="ru-RU" dirty="0"/>
              <a:t>, звучали без изменения звука. Имел кварто-квинтовую настройку. Беспрерывное звучание нижних струн было одной из характерных особенностей народной музыки. Во время игры инструмент находился на колене исполнителя в вертикальном положении. Был распространен позднее, в XVII-XIX веках.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32656"/>
            <a:ext cx="4703058" cy="225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042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497895"/>
          </a:xfrm>
        </p:spPr>
        <p:txBody>
          <a:bodyPr>
            <a:normAutofit/>
          </a:bodyPr>
          <a:lstStyle/>
          <a:p>
            <a:r>
              <a:rPr lang="ru-RU" dirty="0"/>
              <a:t>Било – деревянная или металлическая доска, ударами в которую созывались верующие к богослужению в те времена, когда еще не употреблялись колокола. </a:t>
            </a:r>
          </a:p>
          <a:p>
            <a:r>
              <a:rPr lang="ru-RU" dirty="0"/>
              <a:t> Инструмент был назван «било» по корню слова «бить» и изготавливался из твёрдых пород дерева, а его металлический аналог назывался «клепало». Иногда к деревянному билу прикрепляются металлические пружины, которые при ударе и сотрясении издают дополнительный звон. Редко встречаются каменные била.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7314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68760"/>
            <a:ext cx="7333387" cy="393042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435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668484" y="2884713"/>
            <a:ext cx="1654629" cy="8164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Happy End!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264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26571"/>
            <a:ext cx="8229600" cy="5769429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Украинская музыкальная культура берёт своё начало у древних восточных славян. Она формировалась на протяжении столетий начиная с 14 в. Основой её стал самобытный песенный фольклор украинского народа, в котором нашли отражение его история, национально-освободительная борьба. Народная музыка развивалась как искусство одноголосного, а также многоголосно-подголосочного и гармонического склада в вокальной, вокально-инструментальной и инструментальных формах. Богаты мелос и ритмика украинских песен. В центральных и юго-восточных районах развито многоголосное пение, близкое </a:t>
            </a:r>
            <a:r>
              <a:rPr lang="ru-RU" dirty="0" smtClean="0"/>
              <a:t>к русскому, белорусскому</a:t>
            </a:r>
            <a:r>
              <a:rPr lang="ru-RU" dirty="0"/>
              <a:t>. </a:t>
            </a:r>
            <a:r>
              <a:rPr lang="ru-RU" dirty="0" smtClean="0"/>
              <a:t>В </a:t>
            </a:r>
            <a:r>
              <a:rPr lang="ru-RU" dirty="0"/>
              <a:t>Западном Подолье и Карпатах песни, как правило, одноголосны, содержат много архаических черт, следы связей с польским, словацким, чешским, а также румынским, венгерским искусством. Многообразно интонационно-ладовое строение украинской музыки — от бесполутонового звукоряда до мажора и минора.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641080" y="152400"/>
            <a:ext cx="45719" cy="12192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5219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73435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История возникновения русских народных инструментов уходит в далекое прошлое. Фрески Софийского собора в Киеве, иконографические материалы, миниатюры рукописных книг, лубочные картинки свидетельствуют о разнообразии музыкального инструментария наших предков. Обнаруженные археологами древние музыкальные инструменты являются подлинными вещественными доказательствами бытования их на Руси. В недалеком прошлом повседневная жизнь русского народа была немыслима без музыкальных инструментов. Практически все наши предки владели секретами изготовления несложных звуковых инструментов и передавали их из поколения в поколение.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9"/>
            <a:ext cx="8229600" cy="288032"/>
          </a:xfrm>
        </p:spPr>
        <p:txBody>
          <a:bodyPr>
            <a:normAutofit fontScale="90000"/>
          </a:bodyPr>
          <a:lstStyle/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56710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309634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Девятьсот лет тому назад неизвестные живописцы оставили в башне Софийского собора (заложен в 1037 г.) фрески, на которых изображены сцены музыкально-театрального содержания. Это — скоморошьи игры, музыканты, играющие на арфе, трубе и флейте, плясуны, водящие хоровод. Среди действующих лиц отчетливо видны музыканты, играющие на продольной флейте. Подобные изображения имеются и в Дмитриевском соборе во Владимире (XII в.), на новгородской иконе "Знамения". Летописный свод 1205-1206 годов подтверждает наличие этих музыкальных инструментов у славян.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rot="10800000">
            <a:off x="683568" y="6597352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92696"/>
            <a:ext cx="2619375" cy="17430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241" y="356185"/>
            <a:ext cx="3358243" cy="223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86832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48680"/>
            <a:ext cx="7143750" cy="405765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4653136"/>
            <a:ext cx="6912768" cy="1728192"/>
          </a:xfrm>
        </p:spPr>
        <p:txBody>
          <a:bodyPr>
            <a:normAutofit fontScale="90000"/>
          </a:bodyPr>
          <a:lstStyle/>
          <a:p>
            <a:r>
              <a:rPr lang="ru-RU" dirty="0"/>
              <a:t>Казак Мамай с кобзой — символ музыкальности украинского народа</a:t>
            </a:r>
          </a:p>
        </p:txBody>
      </p:sp>
    </p:spTree>
    <p:extLst>
      <p:ext uri="{BB962C8B-B14F-4D97-AF65-F5344CB8AC3E}">
        <p14:creationId xmlns:p14="http://schemas.microsoft.com/office/powerpoint/2010/main" val="3960325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3535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 предположениям исследователей, в Киевской Руси были известны следующие музыкальные инструменты:</a:t>
            </a:r>
          </a:p>
          <a:p>
            <a:endParaRPr lang="ru-RU" dirty="0"/>
          </a:p>
          <a:p>
            <a:r>
              <a:rPr lang="ru-RU" dirty="0"/>
              <a:t>- деревянные трубы и рога (духовые ратные и охотничьи);</a:t>
            </a:r>
          </a:p>
          <a:p>
            <a:endParaRPr lang="ru-RU" dirty="0"/>
          </a:p>
          <a:p>
            <a:r>
              <a:rPr lang="ru-RU" dirty="0"/>
              <a:t>- колокольчики, глиняные свистульки (обрядовые);</a:t>
            </a:r>
          </a:p>
          <a:p>
            <a:endParaRPr lang="ru-RU" dirty="0"/>
          </a:p>
          <a:p>
            <a:r>
              <a:rPr lang="ru-RU" dirty="0"/>
              <a:t>- флейта Пана, состоящая из нескольких скрепленных между собой камышовых трубочек разной длины (духовой обрядовый);</a:t>
            </a:r>
          </a:p>
          <a:p>
            <a:endParaRPr lang="ru-RU" dirty="0"/>
          </a:p>
          <a:p>
            <a:r>
              <a:rPr lang="ru-RU" dirty="0"/>
              <a:t>- гусли (струнный);</a:t>
            </a:r>
          </a:p>
          <a:p>
            <a:endParaRPr lang="ru-RU" dirty="0"/>
          </a:p>
          <a:p>
            <a:r>
              <a:rPr lang="ru-RU" dirty="0"/>
              <a:t>- сопель и свирель (духовые ратные инструменты длиной в аршин);</a:t>
            </a:r>
          </a:p>
          <a:p>
            <a:endParaRPr lang="ru-RU" dirty="0"/>
          </a:p>
          <a:p>
            <a:r>
              <a:rPr lang="ru-RU" dirty="0"/>
              <a:t>- било (ударный сигнальный и обрядовый).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802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727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852936"/>
            <a:ext cx="8229600" cy="3381265"/>
          </a:xfrm>
        </p:spPr>
        <p:txBody>
          <a:bodyPr/>
          <a:lstStyle/>
          <a:p>
            <a:r>
              <a:rPr lang="ru-RU" dirty="0"/>
              <a:t>Гусли </a:t>
            </a:r>
            <a:r>
              <a:rPr lang="ru-RU" dirty="0" smtClean="0"/>
              <a:t>- </a:t>
            </a:r>
            <a:r>
              <a:rPr lang="ru-RU" dirty="0"/>
              <a:t>представляли собой небольшой деревянный корпус в форме крыла (отсюда название "крыловидные") с натянутыми струнами. Струны (от 4 до 8) могли быть жильными или металлическими. Инструмент при игре находился на коленях. Пальцами правой руки музыкант ударял по струнам, а левой — приглушал ненужные струны. Музыкальный строй неизвестен.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82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52873"/>
            <a:ext cx="4968552" cy="240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7909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418114"/>
            <a:ext cx="8229600" cy="2677886"/>
          </a:xfrm>
        </p:spPr>
        <p:txBody>
          <a:bodyPr/>
          <a:lstStyle/>
          <a:p>
            <a:r>
              <a:rPr lang="ru-RU" dirty="0" smtClean="0"/>
              <a:t>Сопели — </a:t>
            </a:r>
            <a:r>
              <a:rPr lang="ru-RU" dirty="0"/>
              <a:t>это свистковые продольные флейты, сделанные из дерева. Верхний конец ствола имеет срез и свистковое устройство. У древних сопелей на одной из сторон имелись 3-4 отверстия. Инструмент использовали в ратных походах и на празднествах.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88640"/>
            <a:ext cx="4680520" cy="302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6821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869160"/>
            <a:ext cx="8229600" cy="1226839"/>
          </a:xfrm>
        </p:spPr>
        <p:txBody>
          <a:bodyPr/>
          <a:lstStyle/>
          <a:p>
            <a:r>
              <a:rPr lang="ru-RU" dirty="0"/>
              <a:t>Парные свирели — свистковые флейты, вместе составляющие единый звукоряд.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9786"/>
            <a:ext cx="5576207" cy="4423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216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84</TotalTime>
  <Words>737</Words>
  <Application>Microsoft Office PowerPoint</Application>
  <PresentationFormat>Экран (4:3)</PresentationFormat>
  <Paragraphs>29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Музыкальная культура Древней Украины</vt:lpstr>
      <vt:lpstr>Презентация PowerPoint</vt:lpstr>
      <vt:lpstr>Презентация PowerPoint</vt:lpstr>
      <vt:lpstr>Презентация PowerPoint</vt:lpstr>
      <vt:lpstr>Казак Мамай с кобзой — символ музыкальности украинского народа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Музыкальная культура Древней Украины</dc:title>
  <dc:creator>DNA7 X86</dc:creator>
  <cp:lastModifiedBy>DNA7 X86</cp:lastModifiedBy>
  <cp:revision>9</cp:revision>
  <dcterms:created xsi:type="dcterms:W3CDTF">2013-12-05T14:45:18Z</dcterms:created>
  <dcterms:modified xsi:type="dcterms:W3CDTF">2013-12-05T16:10:14Z</dcterms:modified>
</cp:coreProperties>
</file>