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70" r:id="rId3"/>
    <p:sldId id="267" r:id="rId4"/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BA9A61-DF1A-40F9-8C9C-7AFD36ADED7E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AE02AB-E479-4BE5-80A5-27DD202336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965245" cy="1255363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Презентація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284984"/>
            <a:ext cx="6196405" cy="1381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7200" dirty="0" smtClean="0"/>
              <a:t> «Рух Опору»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1407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01208"/>
            <a:ext cx="6965245" cy="967331"/>
          </a:xfrm>
        </p:spPr>
        <p:txBody>
          <a:bodyPr>
            <a:noAutofit/>
          </a:bodyPr>
          <a:lstStyle/>
          <a:p>
            <a:r>
              <a:rPr lang="ru-RU" sz="2200" dirty="0"/>
              <a:t>Тарас </a:t>
            </a:r>
            <a:r>
              <a:rPr lang="ru-RU" sz="2200" dirty="0" smtClean="0"/>
              <a:t>Бульба-</a:t>
            </a:r>
            <a:r>
              <a:rPr lang="ru-RU" sz="2200" dirty="0" err="1" smtClean="0"/>
              <a:t>Боровець</a:t>
            </a:r>
            <a:r>
              <a:rPr lang="ru-RU" sz="2200" dirty="0" smtClean="0"/>
              <a:t>-</a:t>
            </a:r>
            <a:r>
              <a:rPr lang="ru-RU" sz="2200" dirty="0" err="1" smtClean="0"/>
              <a:t>діяч</a:t>
            </a:r>
            <a:r>
              <a:rPr lang="ru-RU" sz="2200" dirty="0" smtClean="0"/>
              <a:t> </a:t>
            </a:r>
            <a:r>
              <a:rPr lang="ru-RU" sz="2200" dirty="0" err="1"/>
              <a:t>українського</a:t>
            </a:r>
            <a:r>
              <a:rPr lang="ru-RU" sz="2200" dirty="0"/>
              <a:t> </a:t>
            </a:r>
            <a:r>
              <a:rPr lang="ru-RU" sz="2200" dirty="0" err="1"/>
              <a:t>повстанського</a:t>
            </a:r>
            <a:r>
              <a:rPr lang="ru-RU" sz="2200" dirty="0"/>
              <a:t> </a:t>
            </a:r>
            <a:r>
              <a:rPr lang="ru-RU" sz="2200" dirty="0" err="1" smtClean="0"/>
              <a:t>руху</a:t>
            </a:r>
            <a:r>
              <a:rPr lang="ru-RU" sz="2200" dirty="0"/>
              <a:t>, </a:t>
            </a:r>
            <a:r>
              <a:rPr lang="ru-RU" sz="2200" dirty="0" err="1"/>
              <a:t>засновник</a:t>
            </a:r>
            <a:r>
              <a:rPr lang="ru-RU" sz="2200" dirty="0"/>
              <a:t> УПА «</a:t>
            </a:r>
            <a:r>
              <a:rPr lang="ru-RU" sz="2200" dirty="0" err="1"/>
              <a:t>Поліська</a:t>
            </a:r>
            <a:r>
              <a:rPr lang="ru-RU" sz="2200" dirty="0"/>
              <a:t> </a:t>
            </a:r>
            <a:r>
              <a:rPr lang="ru-RU" sz="2200" dirty="0" err="1"/>
              <a:t>Січ</a:t>
            </a:r>
            <a:r>
              <a:rPr lang="ru-RU" sz="2200" dirty="0"/>
              <a:t>»</a:t>
            </a:r>
          </a:p>
        </p:txBody>
      </p:sp>
      <p:pic>
        <p:nvPicPr>
          <p:cNvPr id="7170" name="Picture 2" descr="C:\Users\Максим\Desktop\4b2f82ab-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672408" cy="48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6965245" cy="751307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Клим </a:t>
            </a:r>
            <a:r>
              <a:rPr lang="ru-RU" sz="3200" dirty="0" err="1" smtClean="0"/>
              <a:t>Савур</a:t>
            </a:r>
            <a:r>
              <a:rPr lang="ru-RU" sz="3200" dirty="0" err="1"/>
              <a:t>-</a:t>
            </a:r>
            <a:r>
              <a:rPr lang="ru-RU" sz="3200" dirty="0" err="1" smtClean="0"/>
              <a:t>організатор</a:t>
            </a:r>
            <a:r>
              <a:rPr lang="ru-RU" sz="3200" dirty="0" smtClean="0"/>
              <a:t> </a:t>
            </a:r>
            <a:r>
              <a:rPr lang="ru-RU" sz="3200" dirty="0"/>
              <a:t>і перший командир УПА на </a:t>
            </a:r>
            <a:r>
              <a:rPr lang="ru-RU" sz="3200" dirty="0" err="1"/>
              <a:t>Волині</a:t>
            </a:r>
            <a:endParaRPr lang="ru-RU" sz="3200" dirty="0"/>
          </a:p>
        </p:txBody>
      </p:sp>
      <p:pic>
        <p:nvPicPr>
          <p:cNvPr id="8194" name="Picture 2" descr="C:\Users\Максим\Desktop\Dmytro_Klachkiv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620688"/>
            <a:ext cx="3720058" cy="47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01208"/>
            <a:ext cx="6965245" cy="967331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Територ</a:t>
            </a:r>
            <a:r>
              <a:rPr lang="uk-UA" dirty="0" err="1" smtClean="0"/>
              <a:t>ія</a:t>
            </a:r>
            <a:r>
              <a:rPr lang="uk-UA" dirty="0" smtClean="0"/>
              <a:t> Руху Опору</a:t>
            </a:r>
            <a:endParaRPr lang="ru-RU" dirty="0"/>
          </a:p>
        </p:txBody>
      </p:sp>
      <p:pic>
        <p:nvPicPr>
          <p:cNvPr id="9218" name="Picture 2" descr="C:\Users\Максим\Desktop\dv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764704"/>
            <a:ext cx="765988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5517232"/>
            <a:ext cx="6965245" cy="842445"/>
          </a:xfrm>
        </p:spPr>
        <p:txBody>
          <a:bodyPr/>
          <a:lstStyle/>
          <a:p>
            <a:r>
              <a:rPr lang="uk-UA" dirty="0" smtClean="0"/>
              <a:t>Партизани</a:t>
            </a:r>
            <a:endParaRPr lang="ru-RU" dirty="0"/>
          </a:p>
        </p:txBody>
      </p:sp>
      <p:pic>
        <p:nvPicPr>
          <p:cNvPr id="10242" name="Picture 2" descr="C:\Users\Максим\Desktop\1314885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0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339" y="5590580"/>
            <a:ext cx="6965245" cy="770437"/>
          </a:xfrm>
        </p:spPr>
        <p:txBody>
          <a:bodyPr>
            <a:normAutofit/>
          </a:bodyPr>
          <a:lstStyle/>
          <a:p>
            <a:r>
              <a:rPr lang="uk-UA" dirty="0" smtClean="0"/>
              <a:t>Воїни УПА</a:t>
            </a:r>
            <a:endParaRPr lang="ru-RU" dirty="0"/>
          </a:p>
        </p:txBody>
      </p:sp>
      <p:pic>
        <p:nvPicPr>
          <p:cNvPr id="11266" name="Picture 2" descr="C:\Users\Максим\Desktop\УП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12" y="548680"/>
            <a:ext cx="72009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517232"/>
            <a:ext cx="6965245" cy="770437"/>
          </a:xfrm>
        </p:spPr>
        <p:txBody>
          <a:bodyPr>
            <a:normAutofit/>
          </a:bodyPr>
          <a:lstStyle/>
          <a:p>
            <a:r>
              <a:rPr lang="uk-UA" dirty="0" smtClean="0"/>
              <a:t>Партизанський загін</a:t>
            </a:r>
            <a:endParaRPr lang="ru-RU" dirty="0"/>
          </a:p>
        </p:txBody>
      </p:sp>
      <p:pic>
        <p:nvPicPr>
          <p:cNvPr id="13315" name="Picture 3" descr="C:\Users\Максим\Desktop\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11888" cy="509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08518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Партизани мінують залізничну колію</a:t>
            </a:r>
            <a:endParaRPr lang="ru-RU" dirty="0"/>
          </a:p>
        </p:txBody>
      </p:sp>
      <p:pic>
        <p:nvPicPr>
          <p:cNvPr id="15362" name="Picture 2" descr="C:\Users\Максим\Desktop\qeri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5" y="908720"/>
            <a:ext cx="7662560" cy="41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811217"/>
          </a:xfrm>
        </p:spPr>
        <p:txBody>
          <a:bodyPr>
            <a:normAutofit/>
          </a:bodyPr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504056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uk-UA" dirty="0" smtClean="0"/>
              <a:t>Течії Руху Опору в Україні</a:t>
            </a:r>
          </a:p>
          <a:p>
            <a:pPr marL="457200" indent="-457200">
              <a:buAutoNum type="arabicPeriod"/>
            </a:pPr>
            <a:r>
              <a:rPr lang="uk-UA" dirty="0" smtClean="0"/>
              <a:t>Сидір </a:t>
            </a:r>
            <a:r>
              <a:rPr lang="uk-UA" dirty="0"/>
              <a:t>К</a:t>
            </a:r>
            <a:r>
              <a:rPr lang="uk-UA" dirty="0" smtClean="0"/>
              <a:t>овпак </a:t>
            </a:r>
          </a:p>
          <a:p>
            <a:pPr marL="457200" indent="-457200">
              <a:buAutoNum type="arabicPeriod"/>
            </a:pPr>
            <a:r>
              <a:rPr lang="ru-RU" dirty="0"/>
              <a:t>Члени </a:t>
            </a:r>
            <a:r>
              <a:rPr lang="ru-RU" dirty="0" err="1"/>
              <a:t>партизанскього</a:t>
            </a:r>
            <a:r>
              <a:rPr lang="ru-RU" dirty="0"/>
              <a:t> загону Сидора </a:t>
            </a:r>
            <a:r>
              <a:rPr lang="ru-RU" dirty="0" smtClean="0"/>
              <a:t>Ковпака</a:t>
            </a:r>
          </a:p>
          <a:p>
            <a:pPr marL="457200" indent="-457200">
              <a:buAutoNum type="arabicPeriod"/>
            </a:pP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smtClean="0"/>
              <a:t>Сабуров</a:t>
            </a:r>
          </a:p>
          <a:p>
            <a:pPr marL="457200" indent="-457200">
              <a:buAutoNum type="arabicPeriod"/>
            </a:pPr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smtClean="0"/>
              <a:t>Федоров</a:t>
            </a:r>
          </a:p>
          <a:p>
            <a:pPr marL="457200" indent="-457200">
              <a:buAutoNum type="arabicPeriod"/>
            </a:pPr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smtClean="0"/>
              <a:t>Мокроусов</a:t>
            </a:r>
          </a:p>
          <a:p>
            <a:pPr marL="457200" indent="-457200">
              <a:buAutoNum type="arabicPeriod"/>
            </a:pPr>
            <a:r>
              <a:rPr lang="ru-RU" dirty="0"/>
              <a:t>Степан </a:t>
            </a:r>
            <a:r>
              <a:rPr lang="ru-RU" dirty="0" err="1" smtClean="0"/>
              <a:t>Бандера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/>
              <a:t>Тарас </a:t>
            </a:r>
            <a:r>
              <a:rPr lang="ru-RU" dirty="0" smtClean="0"/>
              <a:t>Бульба-</a:t>
            </a:r>
            <a:r>
              <a:rPr lang="ru-RU" dirty="0" err="1" smtClean="0"/>
              <a:t>Боровець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/>
              <a:t>Клим </a:t>
            </a:r>
            <a:r>
              <a:rPr lang="ru-RU" dirty="0" err="1" smtClean="0"/>
              <a:t>Савур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err="1"/>
              <a:t>Територ</a:t>
            </a:r>
            <a:r>
              <a:rPr lang="uk-UA" dirty="0" err="1"/>
              <a:t>ія</a:t>
            </a:r>
            <a:r>
              <a:rPr lang="uk-UA" dirty="0"/>
              <a:t> Руху </a:t>
            </a:r>
            <a:r>
              <a:rPr lang="uk-UA" dirty="0" smtClean="0"/>
              <a:t>Опору</a:t>
            </a:r>
          </a:p>
          <a:p>
            <a:pPr marL="457200" indent="-457200">
              <a:buAutoNum type="arabicPeriod"/>
            </a:pPr>
            <a:r>
              <a:rPr lang="uk-UA" dirty="0"/>
              <a:t>Партизани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uk-UA" dirty="0"/>
              <a:t>Воїни </a:t>
            </a:r>
            <a:r>
              <a:rPr lang="uk-UA" dirty="0" smtClean="0"/>
              <a:t>УПА</a:t>
            </a:r>
          </a:p>
          <a:p>
            <a:pPr marL="457200" indent="-457200">
              <a:buAutoNum type="arabicPeriod"/>
            </a:pPr>
            <a:r>
              <a:rPr lang="uk-UA" dirty="0"/>
              <a:t>Партизанський загін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uk-UA" dirty="0"/>
              <a:t>Партизани мінують залізничну колію</a:t>
            </a: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uk-UA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3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ксим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157192"/>
            <a:ext cx="7437512" cy="1152128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Сидір</a:t>
            </a:r>
            <a:r>
              <a:rPr lang="ru-RU" sz="3600" dirty="0" smtClean="0"/>
              <a:t> Ковпак-один з </a:t>
            </a:r>
            <a:r>
              <a:rPr lang="ru-RU" sz="3600" dirty="0" err="1" smtClean="0"/>
              <a:t>організаторів</a:t>
            </a:r>
            <a:r>
              <a:rPr lang="ru-RU" sz="3600" dirty="0" smtClean="0"/>
              <a:t> </a:t>
            </a:r>
            <a:r>
              <a:rPr lang="ru-RU" sz="3600" dirty="0" err="1" smtClean="0"/>
              <a:t>партизанського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руху</a:t>
            </a:r>
            <a:r>
              <a:rPr lang="ru-RU" sz="3600" dirty="0" smtClean="0"/>
              <a:t> в </a:t>
            </a:r>
            <a:r>
              <a:rPr lang="ru-RU" sz="3600" dirty="0" err="1" smtClean="0"/>
              <a:t>Україні</a:t>
            </a:r>
            <a:endParaRPr lang="ru-RU" sz="3600" dirty="0"/>
          </a:p>
        </p:txBody>
      </p:sp>
      <p:pic>
        <p:nvPicPr>
          <p:cNvPr id="2050" name="Picture 2" descr="C:\Users\Максим\Desktop\Kovpak_Si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24" y="548679"/>
            <a:ext cx="4248471" cy="472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869160"/>
            <a:ext cx="7508329" cy="9807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Члени </a:t>
            </a:r>
            <a:r>
              <a:rPr lang="ru-RU" sz="3100" dirty="0" err="1" smtClean="0"/>
              <a:t>партизанскього</a:t>
            </a:r>
            <a:r>
              <a:rPr lang="ru-RU" sz="3100" dirty="0" smtClean="0"/>
              <a:t> загону Сидора Ковпака</a:t>
            </a:r>
            <a:endParaRPr lang="ru-RU" sz="3100" dirty="0"/>
          </a:p>
        </p:txBody>
      </p:sp>
      <p:pic>
        <p:nvPicPr>
          <p:cNvPr id="1026" name="Picture 2" descr="C:\Users\Максим\Desktop\Kovpak_partisa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9805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17232"/>
            <a:ext cx="6933361" cy="751307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Олександр</a:t>
            </a:r>
            <a:r>
              <a:rPr lang="ru-RU" sz="2000" dirty="0" smtClean="0"/>
              <a:t> Сабуров-</a:t>
            </a:r>
            <a:r>
              <a:rPr lang="ru-RU" sz="2000" dirty="0" err="1" smtClean="0"/>
              <a:t>організатор</a:t>
            </a:r>
            <a:r>
              <a:rPr lang="ru-RU" sz="2000" dirty="0" smtClean="0"/>
              <a:t> </a:t>
            </a:r>
            <a:r>
              <a:rPr lang="ru-RU" sz="2000" dirty="0" err="1"/>
              <a:t>військових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Повстанської</a:t>
            </a:r>
            <a:r>
              <a:rPr lang="ru-RU" sz="2000" dirty="0"/>
              <a:t> </a:t>
            </a:r>
            <a:r>
              <a:rPr lang="ru-RU" sz="2000" dirty="0" err="1"/>
              <a:t>Армії</a:t>
            </a:r>
            <a:endParaRPr lang="ru-RU" sz="2000" dirty="0"/>
          </a:p>
        </p:txBody>
      </p:sp>
      <p:pic>
        <p:nvPicPr>
          <p:cNvPr id="3074" name="Picture 2" descr="C:\Users\Максим\Desktop\Saburov_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312368" cy="49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45224"/>
            <a:ext cx="6965245" cy="842445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Олексій</a:t>
            </a:r>
            <a:r>
              <a:rPr lang="ru-RU" sz="2400" dirty="0" smtClean="0"/>
              <a:t> Федоров-командир </a:t>
            </a:r>
            <a:r>
              <a:rPr lang="ru-RU" sz="2400" dirty="0" err="1"/>
              <a:t>Чернігівсько-волинського</a:t>
            </a:r>
            <a:r>
              <a:rPr lang="ru-RU" sz="2400" dirty="0"/>
              <a:t> </a:t>
            </a:r>
            <a:r>
              <a:rPr lang="ru-RU" sz="2400" dirty="0" err="1"/>
              <a:t>партизанського</a:t>
            </a:r>
            <a:r>
              <a:rPr lang="ru-RU" sz="2400" dirty="0"/>
              <a:t> </a:t>
            </a:r>
            <a:r>
              <a:rPr lang="ru-RU" sz="2400" dirty="0" err="1"/>
              <a:t>з'єднання</a:t>
            </a:r>
            <a:endParaRPr lang="ru-RU" sz="2400" dirty="0"/>
          </a:p>
        </p:txBody>
      </p:sp>
      <p:pic>
        <p:nvPicPr>
          <p:cNvPr id="4098" name="Picture 2" descr="C:\Users\Максим\Desktop\Fedorov_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4644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517232"/>
            <a:ext cx="6965245" cy="770437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Олексій</a:t>
            </a:r>
            <a:r>
              <a:rPr lang="ru-RU" sz="2800" dirty="0" smtClean="0"/>
              <a:t> Мокроусов</a:t>
            </a:r>
            <a:r>
              <a:rPr lang="ru-RU" sz="2800" dirty="0"/>
              <a:t>-</a:t>
            </a:r>
            <a:r>
              <a:rPr lang="ru-RU" sz="2800" dirty="0" smtClean="0"/>
              <a:t>один </a:t>
            </a:r>
            <a:r>
              <a:rPr lang="ru-RU" sz="2800" dirty="0"/>
              <a:t>з </a:t>
            </a:r>
            <a:r>
              <a:rPr lang="ru-RU" sz="2800" dirty="0" err="1"/>
              <a:t>керівників</a:t>
            </a:r>
            <a:r>
              <a:rPr lang="ru-RU" sz="2800" dirty="0"/>
              <a:t> </a:t>
            </a:r>
            <a:r>
              <a:rPr lang="ru-RU" sz="2800" dirty="0" err="1"/>
              <a:t>партизанського</a:t>
            </a:r>
            <a:r>
              <a:rPr lang="ru-RU" sz="2800" dirty="0"/>
              <a:t> </a:t>
            </a:r>
            <a:r>
              <a:rPr lang="ru-RU" sz="2800" dirty="0" err="1"/>
              <a:t>руху</a:t>
            </a:r>
            <a:r>
              <a:rPr lang="ru-RU" sz="2800" dirty="0"/>
              <a:t> в </a:t>
            </a:r>
            <a:r>
              <a:rPr lang="ru-RU" sz="2800" dirty="0" err="1"/>
              <a:t>Криму</a:t>
            </a:r>
            <a:endParaRPr lang="ru-RU" sz="2800" dirty="0"/>
          </a:p>
        </p:txBody>
      </p:sp>
      <p:pic>
        <p:nvPicPr>
          <p:cNvPr id="5122" name="Picture 2" descr="C:\Users\Максим\Desktop\Мокроусов_Олексі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5050"/>
            <a:ext cx="3345160" cy="49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517232"/>
            <a:ext cx="6965245" cy="751307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Степан </a:t>
            </a:r>
            <a:r>
              <a:rPr lang="ru-RU" sz="3200" dirty="0" err="1" smtClean="0"/>
              <a:t>Бандера</a:t>
            </a:r>
            <a:r>
              <a:rPr lang="ru-RU" sz="3200" dirty="0" smtClean="0"/>
              <a:t>-голова </a:t>
            </a:r>
            <a:r>
              <a:rPr lang="ru-RU" sz="3200" dirty="0"/>
              <a:t>Проводу ОУН-Б</a:t>
            </a:r>
          </a:p>
        </p:txBody>
      </p:sp>
      <p:pic>
        <p:nvPicPr>
          <p:cNvPr id="6146" name="Picture 2" descr="C:\Users\Максим\Desktop\SBand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62769"/>
            <a:ext cx="3600400" cy="488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110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Презентація</vt:lpstr>
      <vt:lpstr>Зміст</vt:lpstr>
      <vt:lpstr>Презентация PowerPoint</vt:lpstr>
      <vt:lpstr>Сидір Ковпак-один з організаторів партизанського руху в Україні</vt:lpstr>
      <vt:lpstr> Члени партизанскього загону Сидора Ковпака</vt:lpstr>
      <vt:lpstr>Олександр Сабуров-організатор військових операцій проти Української Повстанської Армії</vt:lpstr>
      <vt:lpstr>Олексій Федоров-командир Чернігівсько-волинського партизанського з'єднання</vt:lpstr>
      <vt:lpstr>Олексій Мокроусов-один з керівників партизанського руху в Криму</vt:lpstr>
      <vt:lpstr>Степан Бандера-голова Проводу ОУН-Б</vt:lpstr>
      <vt:lpstr>Тарас Бульба-Боровець-діяч українського повстанського руху, засновник УПА «Поліська Січ»</vt:lpstr>
      <vt:lpstr>Клим Савур-організатор і перший командир УПА на Волині</vt:lpstr>
      <vt:lpstr>Територія Руху Опору</vt:lpstr>
      <vt:lpstr>Партизани</vt:lpstr>
      <vt:lpstr>Воїни УПА</vt:lpstr>
      <vt:lpstr>Партизанський загін</vt:lpstr>
      <vt:lpstr>Партизани мінують залізничну колію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Члени партизанскього загону Сидора Ковпака</dc:title>
  <dc:creator>Максим</dc:creator>
  <cp:lastModifiedBy>Максим</cp:lastModifiedBy>
  <cp:revision>11</cp:revision>
  <dcterms:created xsi:type="dcterms:W3CDTF">2013-09-21T21:18:20Z</dcterms:created>
  <dcterms:modified xsi:type="dcterms:W3CDTF">2014-06-02T13:35:24Z</dcterms:modified>
</cp:coreProperties>
</file>