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05044F-9426-400E-AD81-EF081B67727A}" type="datetimeFigureOut">
              <a:rPr lang="uk-UA" smtClean="0"/>
              <a:pPr/>
              <a:t>04.06.2014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F2A2F23-D79B-44A6-81FD-72E6798B2A7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05044F-9426-400E-AD81-EF081B67727A}" type="datetimeFigureOut">
              <a:rPr lang="uk-UA" smtClean="0"/>
              <a:pPr/>
              <a:t>04.06.2014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2A2F23-D79B-44A6-81FD-72E6798B2A7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05044F-9426-400E-AD81-EF081B67727A}" type="datetimeFigureOut">
              <a:rPr lang="uk-UA" smtClean="0"/>
              <a:pPr/>
              <a:t>04.06.2014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2A2F23-D79B-44A6-81FD-72E6798B2A7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05044F-9426-400E-AD81-EF081B67727A}" type="datetimeFigureOut">
              <a:rPr lang="uk-UA" smtClean="0"/>
              <a:pPr/>
              <a:t>04.06.2014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2A2F23-D79B-44A6-81FD-72E6798B2A7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slow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05044F-9426-400E-AD81-EF081B67727A}" type="datetimeFigureOut">
              <a:rPr lang="uk-UA" smtClean="0"/>
              <a:pPr/>
              <a:t>04.06.2014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2A2F23-D79B-44A6-81FD-72E6798B2A7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05044F-9426-400E-AD81-EF081B67727A}" type="datetimeFigureOut">
              <a:rPr lang="uk-UA" smtClean="0"/>
              <a:pPr/>
              <a:t>04.06.2014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2A2F23-D79B-44A6-81FD-72E6798B2A7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05044F-9426-400E-AD81-EF081B67727A}" type="datetimeFigureOut">
              <a:rPr lang="uk-UA" smtClean="0"/>
              <a:pPr/>
              <a:t>04.06.2014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2A2F23-D79B-44A6-81FD-72E6798B2A7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05044F-9426-400E-AD81-EF081B67727A}" type="datetimeFigureOut">
              <a:rPr lang="uk-UA" smtClean="0"/>
              <a:pPr/>
              <a:t>04.06.2014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2A2F23-D79B-44A6-81FD-72E6798B2A7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05044F-9426-400E-AD81-EF081B67727A}" type="datetimeFigureOut">
              <a:rPr lang="uk-UA" smtClean="0"/>
              <a:pPr/>
              <a:t>04.06.2014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2A2F23-D79B-44A6-81FD-72E6798B2A7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205044F-9426-400E-AD81-EF081B67727A}" type="datetimeFigureOut">
              <a:rPr lang="uk-UA" smtClean="0"/>
              <a:pPr/>
              <a:t>04.06.2014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2A2F23-D79B-44A6-81FD-72E6798B2A7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05044F-9426-400E-AD81-EF081B67727A}" type="datetimeFigureOut">
              <a:rPr lang="uk-UA" smtClean="0"/>
              <a:pPr/>
              <a:t>04.06.2014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F2A2F23-D79B-44A6-81FD-72E6798B2A7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205044F-9426-400E-AD81-EF081B67727A}" type="datetimeFigureOut">
              <a:rPr lang="uk-UA" smtClean="0"/>
              <a:pPr/>
              <a:t>04.06.2014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F2A2F23-D79B-44A6-81FD-72E6798B2A70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 dir="d"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uk-UA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Художня культура Київської Русі</a:t>
            </a:r>
            <a:endParaRPr lang="uk-UA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Мистецтво книжкової мініатюри</a:t>
            </a:r>
            <a:endParaRPr lang="uk-UA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1124744"/>
            <a:ext cx="7704856" cy="203132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b="1" cap="all" dirty="0" smtClean="0">
                <a:ln w="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Найдавніші мініатюри, що дійшли до нас з часів Русі, включені до «</a:t>
            </a:r>
            <a:r>
              <a:rPr lang="uk-UA" b="1" cap="all" dirty="0" err="1" smtClean="0">
                <a:ln w="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Остромирового</a:t>
            </a:r>
            <a:r>
              <a:rPr lang="uk-UA" b="1" cap="all" dirty="0" smtClean="0">
                <a:ln w="0"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 Євангелія». Тут на окремих аркушах уміщено три мініатюри із зображенням євангелістів Іоанна, Марка і Луки. Художникові вдалося створити яскраві психологічні образи, що свідчить про його неординарний хист. Усі лінії виконані золотом, а тло зафарбоване яскравими фарбами.</a:t>
            </a:r>
            <a:endParaRPr lang="uk-UA" b="1" cap="all" dirty="0">
              <a:ln w="0">
                <a:solidFill>
                  <a:schemeClr val="accent1">
                    <a:lumMod val="50000"/>
                  </a:schemeClr>
                </a:solidFill>
              </a:ln>
              <a:solidFill>
                <a:schemeClr val="accent1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63688" y="404664"/>
            <a:ext cx="576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cap="all" dirty="0" err="1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Остромирове</a:t>
            </a:r>
            <a:r>
              <a:rPr lang="uk-UA" sz="3200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Євангеліє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xmlns="" val="322106123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17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39952" y="1340768"/>
            <a:ext cx="4774045" cy="5112568"/>
          </a:xfrm>
          <a:prstGeom prst="rect">
            <a:avLst/>
          </a:prstGeom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</p:pic>
      <p:pic>
        <p:nvPicPr>
          <p:cNvPr id="3" name="Рисунок 2" descr="luk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332656"/>
            <a:ext cx="3810000" cy="5219700"/>
          </a:xfrm>
          <a:prstGeom prst="rect">
            <a:avLst/>
          </a:prstGeom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4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4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4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4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4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4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4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4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ba39d0be625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accel="100000" fill="hold">
                                          <p:stCondLst>
                                            <p:cond delay="4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uk-UA" sz="4400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Ізборнік</a:t>
            </a:r>
            <a:endParaRPr lang="uk-UA" sz="4400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6" name="Содержимое 5" descr="Izbornik_pageр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412776"/>
            <a:ext cx="3367316" cy="4525962"/>
          </a:xfrm>
          <a:ln>
            <a:noFill/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7" name="Рисунок 6" descr="Izbornik_pag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1700808"/>
            <a:ext cx="3590553" cy="4760508"/>
          </a:xfrm>
          <a:prstGeom prst="rect">
            <a:avLst/>
          </a:prstGeom>
          <a:ln>
            <a:noFill/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3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3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6000"/>
                            </p:stCondLst>
                            <p:childTnLst>
                              <p:par>
                                <p:cTn id="1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6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</TotalTime>
  <Words>68</Words>
  <Application>Microsoft Office PowerPoint</Application>
  <PresentationFormat>Экран (4:3)</PresentationFormat>
  <Paragraphs>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Открытая</vt:lpstr>
      <vt:lpstr>Художня культура Київської Русі</vt:lpstr>
      <vt:lpstr>Слайд 2</vt:lpstr>
      <vt:lpstr>Слайд 3</vt:lpstr>
      <vt:lpstr>Слайд 4</vt:lpstr>
      <vt:lpstr>Ізборнік</vt:lpstr>
      <vt:lpstr>Слайд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Художня культура Київської Русі</dc:title>
  <dc:creator>Полина</dc:creator>
  <cp:lastModifiedBy>Полина</cp:lastModifiedBy>
  <cp:revision>6</cp:revision>
  <dcterms:created xsi:type="dcterms:W3CDTF">2012-09-23T18:19:38Z</dcterms:created>
  <dcterms:modified xsi:type="dcterms:W3CDTF">2014-06-04T18:41:11Z</dcterms:modified>
</cp:coreProperties>
</file>