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7DBA2D-6B81-44DA-BC12-A94B1423CAB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2CDB5E-6E40-4709-A35A-9DC20364E9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773098"/>
          </a:xfrm>
        </p:spPr>
        <p:txBody>
          <a:bodyPr/>
          <a:lstStyle/>
          <a:p>
            <a:r>
              <a:rPr lang="uk-UA" sz="6600" dirty="0" smtClean="0"/>
              <a:t>Директорія УНР</a:t>
            </a:r>
            <a:endParaRPr lang="ru-RU" sz="6600" dirty="0"/>
          </a:p>
        </p:txBody>
      </p:sp>
      <p:pic>
        <p:nvPicPr>
          <p:cNvPr id="1028" name="Picture 4" descr="File:Володимир Кирилович Виннич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6678"/>
            <a:ext cx="2042948" cy="276682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Symon petl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1983436" cy="31851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5557965"/>
            <a:ext cx="3638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Симон </a:t>
            </a:r>
            <a:r>
              <a:rPr lang="ru-RU" b="1" dirty="0" err="1"/>
              <a:t>Васильович</a:t>
            </a:r>
            <a:r>
              <a:rPr lang="ru-RU" b="1" dirty="0"/>
              <a:t> </a:t>
            </a:r>
            <a:r>
              <a:rPr lang="ru-RU" b="1" dirty="0" smtClean="0"/>
              <a:t>Петлюра </a:t>
            </a:r>
            <a:r>
              <a:rPr lang="ru-RU" dirty="0"/>
              <a:t> (13 лютого 1919 року — 10 листопада 1920 року)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5534076"/>
            <a:ext cx="384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Володимир</a:t>
            </a:r>
            <a:r>
              <a:rPr lang="ru-RU" b="1" dirty="0"/>
              <a:t> </a:t>
            </a:r>
            <a:r>
              <a:rPr lang="ru-RU" b="1" dirty="0" err="1"/>
              <a:t>Кирилович</a:t>
            </a:r>
            <a:r>
              <a:rPr lang="ru-RU" b="1" dirty="0"/>
              <a:t> </a:t>
            </a:r>
            <a:r>
              <a:rPr lang="ru-RU" b="1" dirty="0" smtClean="0"/>
              <a:t>Винниченко </a:t>
            </a:r>
            <a:r>
              <a:rPr lang="ru-RU" dirty="0" smtClean="0"/>
              <a:t>(</a:t>
            </a:r>
            <a:r>
              <a:rPr lang="ru-RU" dirty="0"/>
              <a:t>14 </a:t>
            </a:r>
            <a:r>
              <a:rPr lang="ru-RU" dirty="0" err="1"/>
              <a:t>грудня</a:t>
            </a:r>
            <a:r>
              <a:rPr lang="ru-RU" dirty="0"/>
              <a:t> 1918 року — 13 лютого 1919 року)</a:t>
            </a:r>
          </a:p>
        </p:txBody>
      </p:sp>
      <p:pic>
        <p:nvPicPr>
          <p:cNvPr id="1032" name="Picture 8" descr="Файл:Швець Макаренко Петлю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18309"/>
            <a:ext cx="40746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7504"/>
          </a:xfrm>
        </p:spPr>
        <p:txBody>
          <a:bodyPr/>
          <a:lstStyle/>
          <a:p>
            <a:r>
              <a:rPr lang="uk-UA" dirty="0" smtClean="0"/>
              <a:t>Хронологія подій</a:t>
            </a:r>
            <a:endParaRPr lang="ru-RU" dirty="0"/>
          </a:p>
        </p:txBody>
      </p:sp>
      <p:pic>
        <p:nvPicPr>
          <p:cNvPr id="2052" name="Picture 4" descr="http://ukrmap.su/program2010/uh10/uh10_18_files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604274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2/J%C3%B3zef_Brandt_-_Potyczka_Kozak%C3%B3w_z_Tatara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81858"/>
            <a:ext cx="6492413" cy="38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krmap.su/program2010/uh10/uh10_18_files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6788"/>
            <a:ext cx="6552728" cy="40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" y="791139"/>
            <a:ext cx="8124452" cy="3528392"/>
          </a:xfrm>
          <a:prstGeom prst="rect">
            <a:avLst/>
          </a:prstGeom>
        </p:spPr>
      </p:pic>
      <p:pic>
        <p:nvPicPr>
          <p:cNvPr id="3076" name="Picture 4" descr="http://camrador.hall.org.ua/BY_TIME/1917-1922_Gromadanska_viyna/pic/skoropad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91139"/>
            <a:ext cx="4606085" cy="5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0123"/>
          </a:xfrm>
        </p:spPr>
        <p:txBody>
          <a:bodyPr/>
          <a:lstStyle/>
          <a:p>
            <a:r>
              <a:rPr lang="uk-UA" dirty="0" smtClean="0"/>
              <a:t>Хронологія подій</a:t>
            </a:r>
            <a:endParaRPr lang="ru-RU" dirty="0"/>
          </a:p>
        </p:txBody>
      </p:sp>
      <p:pic>
        <p:nvPicPr>
          <p:cNvPr id="3074" name="Picture 2" descr="http://ukrmap.su/program2010/uh10/uh10_18_files/image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1" y="1887778"/>
            <a:ext cx="6766173" cy="48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a/a7/Prayer_for_Hetman_Skoropadsky_19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2" y="0"/>
            <a:ext cx="9138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75240" cy="910456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/>
              </a:rPr>
              <a:t>Політика </a:t>
            </a:r>
            <a:r>
              <a:rPr lang="uk-UA" dirty="0" smtClean="0">
                <a:solidFill>
                  <a:srgbClr val="FFC000"/>
                </a:solidFill>
                <a:effectLst/>
              </a:rPr>
              <a:t>Директорії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Прийнята </a:t>
            </a:r>
            <a:r>
              <a:rPr lang="uk-UA" sz="3200" i="1" dirty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постанова про звільнення всіх призначених при гетьмані чиновників. Частину з них притягнули до судової відповідальності.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  <a:ea typeface="Batang" pitchFamily="18" charset="-127"/>
              <a:cs typeface="Andalus" pitchFamily="18" charset="-78"/>
            </a:endParaRPr>
          </a:p>
          <a:p>
            <a:pPr marL="0" lvl="0" indent="0">
              <a:buNone/>
            </a:pPr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 </a:t>
            </a:r>
          </a:p>
          <a:p>
            <a:pPr lvl="0"/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Вилучення </a:t>
            </a:r>
            <a:r>
              <a:rPr lang="uk-UA" sz="3200" i="1" dirty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землі в поміщиків без викупу</a:t>
            </a:r>
            <a:r>
              <a:rPr lang="ru-RU" sz="3200" i="1" dirty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;</a:t>
            </a:r>
            <a:r>
              <a:rPr lang="uk-UA" sz="3200" i="1" dirty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 розподіл землі між селянами.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  <a:ea typeface="Batang" pitchFamily="18" charset="-127"/>
              <a:cs typeface="Andalus" pitchFamily="18" charset="-78"/>
            </a:endParaRPr>
          </a:p>
          <a:p>
            <a:pPr marL="0" lvl="0" indent="0">
              <a:buNone/>
            </a:pPr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 </a:t>
            </a:r>
          </a:p>
          <a:p>
            <a:pPr lvl="0"/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Проголошення </a:t>
            </a:r>
            <a:r>
              <a:rPr lang="uk-UA" sz="3200" i="1" dirty="0">
                <a:solidFill>
                  <a:schemeClr val="bg1"/>
                </a:solidFill>
                <a:latin typeface="Bookman Old Style" pitchFamily="18" charset="0"/>
                <a:ea typeface="Batang" pitchFamily="18" charset="-127"/>
                <a:cs typeface="Andalus" pitchFamily="18" charset="-78"/>
              </a:rPr>
              <a:t>заходів по відновленню промисловості.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  <a:ea typeface="Batang" pitchFamily="18" charset="-127"/>
              <a:cs typeface="Andalus" pitchFamily="18" charset="-78"/>
            </a:endParaRPr>
          </a:p>
          <a:p>
            <a:endParaRPr lang="ru-RU" dirty="0"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60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istory.ui.ua/UploadFiles/File_81497671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0"/>
            <a:ext cx="9149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79512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/>
              </a:rPr>
              <a:t>Політика Директорії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57" y="1340768"/>
            <a:ext cx="8219256" cy="44930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3200" i="1" dirty="0">
                <a:solidFill>
                  <a:schemeClr val="bg1"/>
                </a:solidFill>
                <a:latin typeface="Bookman Old Style" pitchFamily="18" charset="0"/>
              </a:rPr>
              <a:t>Введення робочого контролю на підприємствах.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lvl="0"/>
            <a:endParaRPr lang="uk-UA" sz="3200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/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</a:rPr>
              <a:t>Вживання </a:t>
            </a:r>
            <a:r>
              <a:rPr lang="uk-UA" sz="3200" i="1" dirty="0">
                <a:solidFill>
                  <a:schemeClr val="bg1"/>
                </a:solidFill>
                <a:latin typeface="Bookman Old Style" pitchFamily="18" charset="0"/>
              </a:rPr>
              <a:t>заходів з надання допомоги безробітним і іншим категоріям нужденних.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lvl="0"/>
            <a:endParaRPr lang="uk-UA" sz="3200" i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/>
            <a:r>
              <a:rPr lang="uk-UA" sz="3200" i="1" dirty="0" smtClean="0">
                <a:solidFill>
                  <a:schemeClr val="bg1"/>
                </a:solidFill>
                <a:latin typeface="Bookman Old Style" pitchFamily="18" charset="0"/>
              </a:rPr>
              <a:t>Уряд </a:t>
            </a:r>
            <a:r>
              <a:rPr lang="uk-UA" sz="3200" i="1" dirty="0">
                <a:solidFill>
                  <a:schemeClr val="bg1"/>
                </a:solidFill>
                <a:latin typeface="Bookman Old Style" pitchFamily="18" charset="0"/>
              </a:rPr>
              <a:t>мав намір позбавити промислову і аграрну буржуазію виборних прав та планував установити національний варіант радянської влади.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0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svitanet.com.ua/base_book/Uhistory10/uh10_20.files/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k.znaimo.com.ua/pars_docs/refs/13/12315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</TotalTime>
  <Words>93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Директорія УНР</vt:lpstr>
      <vt:lpstr>Хронологія подій</vt:lpstr>
      <vt:lpstr>Хронологія подій</vt:lpstr>
      <vt:lpstr>Політика Директорії</vt:lpstr>
      <vt:lpstr>Політика Директорії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Директорія УНР</dc:title>
  <dc:creator>XTreme.ws</dc:creator>
  <cp:lastModifiedBy>XTreme.ws</cp:lastModifiedBy>
  <cp:revision>12</cp:revision>
  <dcterms:created xsi:type="dcterms:W3CDTF">2013-11-26T19:06:04Z</dcterms:created>
  <dcterms:modified xsi:type="dcterms:W3CDTF">2013-11-26T20:36:56Z</dcterms:modified>
</cp:coreProperties>
</file>