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9" r:id="rId3"/>
    <p:sldId id="257" r:id="rId4"/>
    <p:sldId id="260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58" r:id="rId18"/>
  </p:sldIdLst>
  <p:sldSz cx="9144000" cy="6858000" type="screen4x3"/>
  <p:notesSz cx="6858000" cy="9144000"/>
  <p:custShowLst>
    <p:custShow name="Произвольный показ 1" id="0">
      <p:sldLst>
        <p:sld r:id="rId5"/>
        <p:sld r:id="rId8"/>
        <p:sld r:id="rId11"/>
        <p:sld r:id="rId14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5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893B08-6957-46DA-818D-E9FBC1536263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46148-580E-42D4-8AD3-1FCD7EB989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65B1F2A-1F04-406B-A0FD-3A4FBD633A3F}" type="datetimeFigureOut">
              <a:rPr lang="ru-RU" smtClean="0"/>
              <a:pPr/>
              <a:t>06.10.2014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8613263-4504-458A-9499-F7D4B56931E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uk.wikipedia.org/wiki/%D0%A4%D0%B0%D0%B9%D0%BB:Loudspeaker.svg" TargetMode="Externa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ncrypted-tbn0.gstatic.com/images?q=tbn:ANd9GcT2LkR4V5Nfkh24j62U5fPqdpoSyXVpHrP_2rwjrXgRsSxB7CWPC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852936"/>
          </a:xfrm>
        </p:spPr>
        <p:txBody>
          <a:bodyPr>
            <a:noAutofit/>
          </a:bodyPr>
          <a:lstStyle/>
          <a:p>
            <a:pPr algn="ctr"/>
            <a:r>
              <a:rPr lang="uk-UA" sz="7200" dirty="0" smtClean="0">
                <a:solidFill>
                  <a:srgbClr val="FFC000"/>
                </a:solidFill>
              </a:rPr>
              <a:t>Гетьманські столиці       України</a:t>
            </a:r>
            <a:endParaRPr lang="ru-RU" sz="7200" dirty="0">
              <a:solidFill>
                <a:srgbClr val="FFC000"/>
              </a:solidFill>
            </a:endParaRPr>
          </a:p>
        </p:txBody>
      </p:sp>
      <p:sp>
        <p:nvSpPr>
          <p:cNvPr id="7" name="Лента лицом вверх 6"/>
          <p:cNvSpPr/>
          <p:nvPr/>
        </p:nvSpPr>
        <p:spPr>
          <a:xfrm>
            <a:off x="3635896" y="5445224"/>
            <a:ext cx="5508104" cy="1412776"/>
          </a:xfrm>
          <a:prstGeom prst="ribbon2">
            <a:avLst>
              <a:gd name="adj1" fmla="val 0"/>
              <a:gd name="adj2" fmla="val 75000"/>
            </a:avLst>
          </a:prstGeom>
          <a:solidFill>
            <a:srgbClr val="00B050"/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932040" y="5657671"/>
            <a:ext cx="3096344" cy="120032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         Робота</a:t>
            </a:r>
          </a:p>
          <a:p>
            <a:r>
              <a:rPr lang="uk-UA" sz="2400" dirty="0" smtClean="0"/>
              <a:t>у</a:t>
            </a:r>
            <a:r>
              <a:rPr lang="uk-UA" sz="2400" dirty="0" smtClean="0"/>
              <a:t>чениці  10 класу</a:t>
            </a:r>
          </a:p>
          <a:p>
            <a:r>
              <a:rPr lang="uk-UA" sz="2400" dirty="0" smtClean="0"/>
              <a:t>Лисяної  </a:t>
            </a:r>
            <a:r>
              <a:rPr lang="uk-UA" sz="2400" dirty="0" smtClean="0"/>
              <a:t>Валерії</a:t>
            </a:r>
            <a:endParaRPr lang="ru-RU" sz="2400" dirty="0"/>
          </a:p>
        </p:txBody>
      </p:sp>
    </p:spTree>
  </p:cSld>
  <p:clrMapOvr>
    <a:masterClrMapping/>
  </p:clrMapOvr>
  <p:transition spd="slow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2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risu.org.ua/php_uploads/images/articles/ArticleImages_52196_Triumfal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5064" y="0"/>
            <a:ext cx="9179064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83768" y="5288340"/>
            <a:ext cx="394313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>
                <a:solidFill>
                  <a:srgbClr val="FFFF00"/>
                </a:solidFill>
              </a:rPr>
              <a:t>Глухів</a:t>
            </a:r>
            <a:r>
              <a:rPr lang="ru-RU" dirty="0" smtClean="0"/>
              <a:t>: </a:t>
            </a:r>
            <a:endParaRPr lang="ru-RU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Хоча</a:t>
            </a:r>
            <a:r>
              <a:rPr lang="ru-RU" sz="2800" dirty="0" smtClean="0"/>
              <a:t> зараз </a:t>
            </a:r>
            <a:r>
              <a:rPr lang="ru-RU" sz="2800" dirty="0" err="1" smtClean="0"/>
              <a:t>Глухів</a:t>
            </a:r>
            <a:r>
              <a:rPr lang="ru-RU" sz="2800" dirty="0" smtClean="0"/>
              <a:t> не </a:t>
            </a:r>
            <a:r>
              <a:rPr lang="ru-RU" sz="2800" dirty="0" err="1" smtClean="0"/>
              <a:t>користується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підвищеною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популярністю</a:t>
            </a:r>
            <a:r>
              <a:rPr lang="ru-RU" sz="2800" dirty="0" smtClean="0"/>
              <a:t> </a:t>
            </a:r>
            <a:r>
              <a:rPr lang="ru-RU" sz="2800" dirty="0" err="1" smtClean="0"/>
              <a:t>серед</a:t>
            </a:r>
            <a:r>
              <a:rPr lang="ru-RU" sz="2800" dirty="0" smtClean="0"/>
              <a:t> </a:t>
            </a:r>
            <a:r>
              <a:rPr lang="ru-RU" sz="2800" dirty="0" err="1" smtClean="0"/>
              <a:t>туристів</a:t>
            </a:r>
            <a:r>
              <a:rPr lang="ru-RU" sz="2800" dirty="0" smtClean="0"/>
              <a:t>, тут </a:t>
            </a:r>
            <a:r>
              <a:rPr lang="ru-RU" sz="2800" dirty="0" err="1" smtClean="0"/>
              <a:t>є</a:t>
            </a:r>
            <a:r>
              <a:rPr lang="ru-RU" sz="2800" dirty="0" smtClean="0"/>
              <a:t> на </a:t>
            </a:r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подивитися</a:t>
            </a:r>
            <a:endParaRPr lang="ru-RU" sz="2800" dirty="0" smtClean="0"/>
          </a:p>
          <a:p>
            <a:r>
              <a:rPr lang="ru-RU" sz="2800" dirty="0" smtClean="0"/>
              <a:t>За </a:t>
            </a:r>
            <a:r>
              <a:rPr lang="ru-RU" sz="2800" dirty="0" err="1" smtClean="0"/>
              <a:t>козацької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доби</a:t>
            </a:r>
            <a:r>
              <a:rPr lang="ru-RU" sz="2800" dirty="0" smtClean="0"/>
              <a:t> тут </a:t>
            </a:r>
            <a:r>
              <a:rPr lang="ru-RU" sz="2800" dirty="0" err="1" smtClean="0"/>
              <a:t>розташовувалося</a:t>
            </a:r>
            <a:r>
              <a:rPr lang="ru-RU" sz="2800" dirty="0" smtClean="0"/>
              <a:t> </a:t>
            </a:r>
            <a:r>
              <a:rPr lang="ru-RU" sz="2800" dirty="0" err="1" smtClean="0"/>
              <a:t>сотенне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містечко</a:t>
            </a:r>
            <a:r>
              <a:rPr lang="ru-RU" sz="2800" dirty="0" smtClean="0"/>
              <a:t> </a:t>
            </a:r>
            <a:r>
              <a:rPr lang="ru-RU" sz="2800" dirty="0" err="1" smtClean="0"/>
              <a:t>Ніжинського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полку, яке </a:t>
            </a:r>
            <a:r>
              <a:rPr lang="ru-RU" sz="2800" dirty="0" err="1" smtClean="0"/>
              <a:t>з</a:t>
            </a:r>
            <a:r>
              <a:rPr lang="ru-RU" sz="2800" dirty="0" smtClean="0"/>
              <a:t> 1708 року </a:t>
            </a:r>
          </a:p>
          <a:p>
            <a:r>
              <a:rPr lang="ru-RU" sz="2800" dirty="0" smtClean="0"/>
              <a:t>по 1764 </a:t>
            </a:r>
            <a:r>
              <a:rPr lang="ru-RU" sz="2800" dirty="0" err="1" smtClean="0"/>
              <a:t>рік</a:t>
            </a:r>
            <a:r>
              <a:rPr lang="ru-RU" sz="2800" dirty="0" smtClean="0"/>
              <a:t> </a:t>
            </a:r>
            <a:r>
              <a:rPr lang="ru-RU" sz="2800" dirty="0" err="1" smtClean="0"/>
              <a:t>було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столицею </a:t>
            </a:r>
            <a:r>
              <a:rPr lang="ru-RU" sz="2800" dirty="0" err="1" smtClean="0"/>
              <a:t>Гетьманщини</a:t>
            </a:r>
            <a:r>
              <a:rPr lang="ru-RU" sz="2800" dirty="0" smtClean="0"/>
              <a:t>. </a:t>
            </a:r>
          </a:p>
          <a:p>
            <a:r>
              <a:rPr lang="ru-RU" sz="2800" dirty="0" smtClean="0"/>
              <a:t>З </a:t>
            </a:r>
            <a:r>
              <a:rPr lang="ru-RU" sz="2800" dirty="0" err="1" smtClean="0"/>
              <a:t>козацької</a:t>
            </a:r>
            <a:r>
              <a:rPr lang="ru-RU" sz="2800" dirty="0" smtClean="0"/>
              <a:t> </a:t>
            </a:r>
            <a:r>
              <a:rPr lang="ru-RU" sz="2800" dirty="0" err="1" smtClean="0"/>
              <a:t>доби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частково</a:t>
            </a:r>
            <a:r>
              <a:rPr lang="ru-RU" sz="2800" dirty="0" smtClean="0"/>
              <a:t> </a:t>
            </a:r>
            <a:r>
              <a:rPr lang="ru-RU" sz="2800" dirty="0" err="1" smtClean="0"/>
              <a:t>уціліла</a:t>
            </a:r>
            <a:r>
              <a:rPr lang="ru-RU" sz="2800" dirty="0" smtClean="0"/>
              <a:t> </a:t>
            </a:r>
            <a:r>
              <a:rPr lang="ru-RU" sz="2800" dirty="0" err="1" smtClean="0"/>
              <a:t>фортеця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із</a:t>
            </a:r>
            <a:r>
              <a:rPr lang="ru-RU" sz="2800" dirty="0" smtClean="0"/>
              <a:t> </a:t>
            </a:r>
            <a:r>
              <a:rPr lang="ru-RU" sz="2800" dirty="0" err="1" smtClean="0"/>
              <a:t>мурованою</a:t>
            </a:r>
            <a:r>
              <a:rPr lang="ru-RU" sz="2800" dirty="0" smtClean="0"/>
              <a:t> </a:t>
            </a:r>
            <a:r>
              <a:rPr lang="ru-RU" sz="2800" dirty="0" err="1" smtClean="0"/>
              <a:t>Київською</a:t>
            </a:r>
            <a:r>
              <a:rPr lang="ru-RU" sz="2800" dirty="0" smtClean="0"/>
              <a:t> </a:t>
            </a:r>
          </a:p>
          <a:p>
            <a:r>
              <a:rPr lang="ru-RU" sz="2800" dirty="0" err="1" smtClean="0"/>
              <a:t>брамою</a:t>
            </a:r>
            <a:r>
              <a:rPr lang="ru-RU" sz="2800" dirty="0" smtClean="0"/>
              <a:t>, а </a:t>
            </a:r>
            <a:r>
              <a:rPr lang="ru-RU" sz="2800" dirty="0" err="1" smtClean="0"/>
              <a:t>також</a:t>
            </a:r>
            <a:r>
              <a:rPr lang="ru-RU" sz="2800" dirty="0" smtClean="0"/>
              <a:t> </a:t>
            </a:r>
            <a:r>
              <a:rPr lang="ru-RU" sz="2800" dirty="0" err="1" smtClean="0"/>
              <a:t>Радний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майдан, </a:t>
            </a:r>
            <a:r>
              <a:rPr lang="ru-RU" sz="2800" dirty="0" err="1" smtClean="0"/>
              <a:t>Миколаївська</a:t>
            </a:r>
            <a:r>
              <a:rPr lang="ru-RU" sz="2800" dirty="0" smtClean="0"/>
              <a:t> та </a:t>
            </a:r>
            <a:r>
              <a:rPr lang="ru-RU" sz="2800" dirty="0" err="1" smtClean="0"/>
              <a:t>Вознесенська</a:t>
            </a:r>
            <a:r>
              <a:rPr lang="ru-RU" sz="2800" dirty="0" smtClean="0"/>
              <a:t> церкви. </a:t>
            </a:r>
            <a:r>
              <a:rPr lang="ru-RU" sz="2800" dirty="0" err="1" smtClean="0"/>
              <a:t>Пройшовши</a:t>
            </a:r>
            <a:r>
              <a:rPr lang="ru-RU" sz="2800" dirty="0" smtClean="0"/>
              <a:t> </a:t>
            </a:r>
            <a:r>
              <a:rPr lang="ru-RU" sz="2800" dirty="0" err="1" smtClean="0"/>
              <a:t>вузенькими</a:t>
            </a:r>
            <a:r>
              <a:rPr lang="ru-RU" sz="2800" dirty="0" smtClean="0"/>
              <a:t> </a:t>
            </a:r>
            <a:r>
              <a:rPr lang="ru-RU" sz="2800" dirty="0" err="1" smtClean="0"/>
              <a:t>вуличками</a:t>
            </a:r>
            <a:r>
              <a:rPr lang="ru-RU" sz="2800" dirty="0" smtClean="0"/>
              <a:t>, </a:t>
            </a:r>
            <a:r>
              <a:rPr lang="ru-RU" sz="2800" dirty="0" err="1" smtClean="0"/>
              <a:t>можна</a:t>
            </a:r>
            <a:r>
              <a:rPr lang="ru-RU" sz="2800" dirty="0" smtClean="0"/>
              <a:t> </a:t>
            </a:r>
            <a:r>
              <a:rPr lang="ru-RU" sz="2800" dirty="0" err="1" smtClean="0"/>
              <a:t>вийти</a:t>
            </a:r>
            <a:r>
              <a:rPr lang="ru-RU" sz="2800" dirty="0" smtClean="0"/>
              <a:t> до </a:t>
            </a:r>
            <a:r>
              <a:rPr lang="ru-RU" sz="2800" dirty="0" err="1" smtClean="0"/>
              <a:t>Тріумфальної</a:t>
            </a:r>
            <a:r>
              <a:rPr lang="ru-RU" sz="2800" dirty="0" smtClean="0"/>
              <a:t> арки, </a:t>
            </a:r>
            <a:r>
              <a:rPr lang="ru-RU" sz="2800" dirty="0" err="1" smtClean="0"/>
              <a:t>розташованої</a:t>
            </a:r>
            <a:r>
              <a:rPr lang="ru-RU" sz="2800" dirty="0" smtClean="0"/>
              <a:t> на </a:t>
            </a:r>
            <a:r>
              <a:rPr lang="ru-RU" sz="2800" dirty="0" err="1" smtClean="0"/>
              <a:t>Києво-Московській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вулиці</a:t>
            </a:r>
            <a:r>
              <a:rPr lang="ru-RU" sz="2800" dirty="0" smtClean="0"/>
              <a:t>..</a:t>
            </a:r>
          </a:p>
          <a:p>
            <a:endParaRPr lang="ru-RU" dirty="0"/>
          </a:p>
        </p:txBody>
      </p:sp>
      <p:sp>
        <p:nvSpPr>
          <p:cNvPr id="10244" name="AutoShape 4" descr="data:image/jpeg;base64,/9j/4AAQSkZJRgABAQAAAQABAAD/2wCEAAkGBhQSERQUExQUFRQWFBgaFBcUFBQVFxgXFhwVGBUYGhcYHSceGBwjGhUWIC8gIycpLSwsFx8xNjAqNSYrLCkBCQoKDgwOFw8PFCkYFBwpKSkpKSkpKSkpKSkpKSkpKSkpKSkpKSkpKSksKSkpKSkpKSkpKSkpKSkpKSkpKSkpKf/AABEIALMBGQMBIgACEQEDEQH/xAAcAAAABwEBAAAAAAAAAAAAAAAAAgMEBQYHAQj/xABKEAACAQMDAgQDBQQGBwQLAAABAhEAAyEEEjEFQQYTIlEHYXEjMoGRoRRCUrEVM2LB0fAWJENTkqLhY3KClBdEVHODk7LC0tPx/8QAFwEBAQEBAAAAAAAAAAAAAAAAAAECA//EABwRAQEBAAIDAQAAAAAAAAAAAAABEQISITFBUf/aAAwDAQACEQMRAD8A3ChQoVgChXJrs0AoVya7QChXN1CaDtCubqAag7QovmDiRNdBoO0KFcoO0K5XZoBQrk0CaDtCi0JoDUKJNdJoDUKKGrs0HaE0U1yaA00JpI3KAuVNCpNcou+iBqaFa7NJsxritTQrNCaKWpPfTQsGoTSaiq7/AKUt/ux+bf4U0WehQrlURt/p9z7Uoyq7t6WzKqVtg9uZSkRpbxJPmFRveAx/dOFwMGDJHuAAe9TNMNb0vzGDbmWFYYC53czIoEX0V4/7WPTiPeSQZjOCB+FOPLuHHmBTGdqgzxn1cZnH0oq9MIM+Zc59/mT/AHxRD0YeYz73BaJggcR8u8D8h7UHT01pJLzJnIE/7P2GB6Cce9A6G7j7TEEEEHMqR/Mg/hQTpJE/aXMgDn2713+iMD13OCOexAGfy/WgT/o+7A+1ztAJggmC/wCX3h+VKaDQvbLFmDbjJMHdhUUDmI9Lf8X1k39HEW7i72JcHLGYJECIjiif0QP4379/kF/kBVB06efN8zd7yAMHtPvO0KD77RSlrTsruZEMwJxnChefqorum0eyfUxn3jnA9vl+ppwTUHRXDQFA0HK7Xa5FBym2r1gRrYIb7R9o2qTB2s0tAwPTyfcU5rhNKOE0VzXK4zYrLUco5akz2owolHQ0eklpWrEcIos11zikzUBWOa6K4RRgKDs0Wj7RRYzRsYnFco22gBRBZoIKMRXaDhqueSParGah/LHz/SianaFcrtaQIoUJoUAoUKFAKFChQCgaFCgFIalT6YJEMs8GRORn5UvSGraB/wCJf5igXFCuCu0AoUK4aDlEc0eiPUo4WpG6aUYUhcqNOqaUD03Fyk1uGiU/D0cNTO1c96VL0Qs7UkzUQvPauTRYNRwaRBoyiilw1c70FFGMz8qAUbdRaKWoDk0GNE3UN1EAmo/Yfc/kP8KeXLgpr5o/yaIlaKaE0K0BXQajtTcX9otKS24pcIgtthTbmYx+8Of7qkKaOzQmuUKDs12i0KAwNCuTXKDpqneMvFlq0Nm9wVcbjbdUysSp3AzzxHbmrbfBKkKYJBgxMH3jvWb9e8I2/MBKm5uY7ibVomee6SSc5qwXvoPXrOrtC7ZbcswfcEcgipKqN4O6N+yal0tEC06bnQqqEFQoVhtwcmDj+VXepQai0KFADSJNLVwVlYa3Ce1JODT+KTaKLpiLdca2aeMRSLNSUpCTPy/vpVTigKVKiiCLciis2aOqg8VzyqH0VblLK1AaWlPKo06hrrNXIik7hog+6uTRAKMoorrCiM9HpNlohC6TTDzvrUmFz/n/AD2pt+zijLEvC/xY1ujAF9H1GnUlJeQyFeQLsGY9mn8K2fwx4z02vt77DgmBvtti4hPZl/vGPnWXWFGlVbF+0LQEhbqgujZJPmqSTJkmZP4U11vg2GXU6K4dPeGUe0w8lyfYjCzxHHuK7cpLRJ+J/iEE6taYWGKWjBJ3K5Ub1cqDiPvGIzsE1sVi8HVWUyGAIPuDkHNeWOq3rxvFdYGtXW5O1QrSSxYNI7sTg969GeEPE1nWWFa02VUB17qQI/EYMEYrPOZ6E9Qmm2q6latibjon/fZV/mayvq3XWHXLd21qLg032YuEMWtQFPmALJDAnaMDBk1iQa7QqO6d12zeJW3cViACQJ4PBEgSPpUhuFB2hQmiM1NXDDr+nZ7ULdNr1DeyxJTIZQTwTIz8qyrrr29PqbVnf1C412WJtXrp2JO3cwBBgEjgcd60/r3XrOmQG64WT6fc+8AZgdz2qlDrthdSb6X7O42fJ2m5b27C4ecsCD25j5VYhfpGiexqbZs6i7cJfbcW9cNxTbMs0FpKsAhIjmIPNXs3KpPRus27ustIHRj6yNrhh9x4AIJE54n3q6XRFSrC6XMUcXKYed2zSTasiouJNrtF80VGftlFtaqe1BKeZRWuU0XUUlc1B7CinRNdABpmtw96XUn2oFwgo1yzIjsRB+hptcLD7oUn2Z9n/wBpmkdZdum0/wBmv3GyLxkYPH2fNXGdDw/YC6dEmdm5Z3FvuswGTGMe1SdZ34d8fWdPaFm+wF1S5aS0/eMnIJ5PM+/tUpb+J+mJgreHYE22KkjtIE/pSyot5NEu3doJzgE/kKqlz4i2MQ0A8fZ32P1jyxiq/wCL/Hf+rN5L3Hd4CFbdy2AeRtO0EERPfimVrRvGnxHUW7b6cq6C4Dc9ZS4pRhKlJ3Ad5yDkVzwz8XBqdStl7cBlH2gKqqwCWcz+6THf8+Kw67fPmE3JO4ksJIkkySZHvknvRmvqpc2mcLBVcsGj0/eIxnOOOflXXrGXqpfEOn7X7R+jqeOa7/TtjH21vPHrWsL8GdZtDSAOzblZzhLp5IIJZVYTk+3FWAdfsKJZygyAblq6oPfkpnH1rF4rrUz1/T/761/xr/jVQ+KXWLT6A+XqF3Bx6bdxfUCG5jJAMHHNUw9Sv6qV0lhnHAvXJt24/sk5fnH8hUj0z4VqEB1d43IGF3bUXvA7tEn2pJIahfD/AMWDpNGtm1aa7fLMS9xyUG4naFXJOIMCBSv/AKSure1v/gSpTxR4ft2Qt+zZXZbtslwMgAZSVO9AIYspGcZBNNPMufwWv/LN/wDnW9n4jQtQbeoHlmA+JS4uRxMA84xKkj51D6vwtdsSdG2xSZa0wDW2mZkHjvxnPNWDxHdW1Ye7cQOEgx6QeRMEkQYnvVbt/ECyqs1s3nRCvmLctOdiuSAxuCYURy26ARMViCL6lYtalfJ1Vvym7I5PlkjE27n7uPeoCx4c1HTrjNZS5e07D1hIF9AcmI/rFgfMfQ1qpNjUou8LDD0hoIIIBw3BweJ/CmA8O3LH9Ud6D/ZXZgf91uU/DFJRmHUlta61stNdAVpcLbuNBjCGVxEyZ7+8U80WlW2m0tdfON1q77L32f1YyfmT273Hqfhq1e+0HmaXVAYuWztcx2kQt4fIwaqtrx/f01xLepdbihkm6DctuymN4NmJ3qHB7D0HmtexN6fX2VQDe3M5tXRB/jMrHuAM/wCDi14ua1lb9wKMwyXHAX6Mp9R5+VWroHUbGsteZZe4yTBJLjMAxJweRkE1JJ04dmf/AI2/xrFVV9H8TAB9ptb0yYW4h+SiQQf0qT03xK0TYZyhmPUpIn5ETNSR6eP4n5/jb+80he6avJZh/wDEYfL3+lTwG+r6tpdXi1dt3SoIIQglZiZHPb9KznxJ40TS606c2N6BlFxt5BHmcBRxge/tVgKrau3NUHB2XWTczgqqYhS3G15BJMmdp7RUHct6ZtbqdRetC8tzYqo6keU9rEmGyeZHatTwi4nptsvbEf8ArFo+2VhhBGau5XFUOz4msG7bBZ1HnK251KiBmSTwJq+qwIB7RgjuKzVhDy6Lc04pyRNJuk1GjQaKjCyBxS4s/Ou3NOfemoRFA1w2yK5uoo6L9Kc21ApvaeKY+JfEC6PTXL7jcEE7QQCxMQAT3z+lEPOohSBIsx/2vH4VUtT15LjBbNvTbCw+1CyWkwwtgrnB+/x7TSWr1761V8xNqtlbLDcFEYNxh/WMZnYPSO8xNKdW8Lzp1KKC63bLkbYLhLiFgYj07dxgYwK2yxrqQVNbBQOWO24rEqACy7W3R8xgTjmtH0HgFSCALQBGfLuluPqMfWo7p/w4t31va287swLNaRAFCm0EI3kiff0gfjWqabSKMqgU8EgAY/AVbVijN8PFj7s57sPwqr+JPCdoJcUbRcS2XgMoMcDt6sqO/ert4p8bfsd4Wim/dbuXJ3AQLaM7DIwSFxFZx4k1D3/LvoLirqN21QfMX7Q7YhciWUmI7H2yhWeXNK0mRENDdjnnmjLoi0BBM5x2nsSeK0XoXwk1F4h7u2zajJed3z9JgicnO3nitG6F4H0umHpTzmJkM6gKD22iI/IfjV74Yxzwv8P9XqBK29iMf6y4IWMiQpEtz9K0/oXw10eng3B593n1DcAfkgG1f/F+dXexoGIAMbf4RKiPaBk/iadW+nKozED6AflxWe2iJWwYCooQcYAYx7T90frRm6U4EgAtMEsSWz8/7hH1pPqnjnRabBuh2mNlkG4Z9vT6QfqRVO618YL5xpdOqCQN19iTmSPs0iPzP60yi7dY6Kv7JeVoJNhwxHf0HiZiqL+1Wf4v1P8AjVP6j471RvI16/5ySx8sDZaMcDywPYjmeaa/tp/3h/4a11RsHVNTpOo2ty3tyWbsqEurbS64QOFmfVHbgbh8qq2j8Itq0JYXrFsw1u1KhyllrhcFVhg251RcMAVn94A0XxZ0L9k1dxbty3dXcWUBcw8ti3ugAP6Ns+5iKFzqzXE803rqeXuBU3AxAvYHlqSrAEwQD2AO4ERWuo2TwR0zUzqzq/M2veBtpdVRAgljAweQCe5UnmpfqzDTWXugkKik7SCy/QASw/Cs36J45Nuyzvqbhupbe4VZRd3E21t2/N2H7PafLMNgsT3NNvEnjTUtYs3LhCq9sBhbZGR7qhXUbdwBBJZoBMAKGzCjHXyuu+PPFz3lteV5tolZg7fLIIG12Bh1bcwEn0gSc1nGs1jKCIUNuHqBcuQq+td8nBeScz6gMDAkdR1K2LgCA2FKqSxWSjkqQ4CkjbtXAzgD51FavWbiDB2LuEyyeZkDHp5KkE7pOCSc53iJ7ofiu7pkKad2XfJKATaMqv2aAGQd0ndMxHGZ174ZeKreqtXEBZbqsSbTliyqYiCeV9v5Vg1izZhg73NwuEWwqgp6SoBZiR7nt25FWDwt1MLdhnZXO3a4Cs3rM7IwSCSB7HgwKl46PQ3UNWlpN1x1RZAlmCjccAScSTjNZR428fG9aa1aClXdc4baEQO/qB9RBIYMI+4QJonjDxsdXp2QMgsqFDE7VdruwtOxgZQmeygRyd2My/a1RlBxgMAqoE3KRtJxPZ5wI3Y9qzx4rp7oOtvbF5QVhwoJM5O4ZWMSTknmJjsK0Lw74hFu3aW3sc77QvWyZfbcC/abrijc68tEDaO20zk7XQ27aBMDGRgYkAnnv/d3E94F8SDT37jXEJ8xCsCEAM7p4PG3aFrVRvfUNApDbkU4AyJ7jFWOzbCqFUAKoAUDgAYAH4CoC0yW0W21wsywCSD7jvEQBjJ4GSTU+a5VqDCgWoiGaPtqKMWikjeNHiuRRCTue9RnUur27TBXYBjBjEkExwfemPWPGFu1qBY9U43NtYKpMZ3fIGTmqOetXCzo5UAK4DDzCQVeQp3Ss9/ftHatSJrTdPr1YJBy6Fk+ajbJ9sb1/OmPUenC/ch0BCoYLCRLEAgA4+7uH4/WqfY8WNpzY3lIRblsbsEhihMhcenYOw7zUdr/AIkrdtahbrn758nyyV3FCGUenJBgSCYMkVZxF06X4eTTaq2tlVVTYuFlXCFlayFIXgGGYTHfNWPVWJRpMRlfkY4Pvmoi516yL9pgZ+zvLCifUzWDt+shvpFSTdTVkaMYHJHf5d6gg+iiel3p5Nu6T9fLBNWNDIMe5qveH89MuxwEu8/+7H+NYyvxO6nJVNQijc0Stjge+5cfjVzUWX4natl6ioDEA6S8e/ItXoOPaB+VQD3r1rSaHVgl/UTML6TbeFmcvn3geqqx1Lxlq71zfcdHfbG42rJMEEEfd4IYgjvJrUfEPhJb3R7N0OEVLS3Cotz99VLBQsASx+kkcdtfJBfvCl86jSWr90jcyncZG2VZlJHZQdswOJiTzSfVPHmisbgLnnOvK2QHI+rfdH4msvvaRv2bTG89xrbJc2Wi7C3Nu5dXaqAgTHlnP8VFPT7lzFlCbbCB6WQDjI3QDWeos3UfipfdT5Fq3Z9muE3WBgH7qws+pffmqvrupX9Qu67eu3mP3QxhFYC4RFoDaRKRxyRUnpPh/qbgIIFtYH3s8YxBEYgZ/hFT3TfhsZm87NmYBgTgzCxP41dkFLGrVkI9KtulYAB2jcRHvgWz+dI2OlXCxCIzSVP3YB2spUS0HhY/E1sHTvBWntfdtiffg/Ljmpqx01E4A/Kp2XGCaL4ba2+VJRF29zJJICqJMiMKPuzU/wD6Ev8A9l+Tf41sItgcCmf9Hr86d6jzX1rp195uC05R2dLONzNO8luzcJJn3MALimfTnuXiqMvo8xRLLu2wIHacQTE5njFbT4u23b+kFtkQJbv3EaAy+lEVYWQDKucfKsmVnsW7LvHHmjCwWbfGR32kmB+UCuvYWH4ffD1tWz3Ze3ZFzaHVyFulGUuDbIhkZeewbERgL+LPCWrsx5a3Czr5ZFvzHLM/oDAgFVhEtKx5zG5skaT8NsdM0w49E4+sd/pVm3j/ACa5d6uPKmq6jqLN5hc8y08otxF+y9CGQoG3glVaRgkzmajr3VCdyqJ3E5I3OZZSon3G2JAH3m969PdW8LaTUXVe9p7d1gCJcHg5yAfV+PFY6OlaCz1S6qC6bdm04/cP24Yg4JG5NsjsccjBrUqKLqWMLKBN0blVMTGCB2kESs8ie+HOi1GRaXYF3yGuAKCQDBJJwCBx/aIzOdN614F0+o0Yu6ckM9xUUXQHhjcW20sPUICYz78zVd8RfCw6VbQNwP5zna6yCqqjMQyFT3EA7wPUJHerorXTusDaSzN6W4Ln1g4CmO4G7MfrFMWlrotgj721DvUBVJJPqwIyTP8AKrVc+GG65bt2NSly4/mbgyPbVTZJ3ndBEADvBkd6qmv6E6G4VIupbIDXbctbk+ze0yJ+VAizxyTLZyAAR9Tn5fSltH1Brbq4gOGbMSTuEHv/AGjxBzzUdEex47+9dQ5APaqPRPg/q1rW6MXN5/aArBlBVFNwcR2iWXv34q2dG1N0JpUuq3mtZm/++F9LcvMffAHecV5k6F1c6e4j2532/VgxmNp7+xPHsK9B+A/GlvXFCCBdGlUOu4Ehg7hsDI+6DxwwrHLisXVEAwBA+VGrk12ubQUhrNWtpdzfkASTAJgAd4BpV7kAn2BqN19xTbtOTG517iPUjAfqR+lIlZxo9N5jm/cEKJ2+YpY4Eeo+qSAvM9jVX6719V1DKAGFnzSP3Qd21rLkEZILTtNL/EnxibS29GnpXy7b3DEHIbA7QQwMxyAe1VLW+KEu6ZbflpKPM7TLDYECsRyfTzI+ldpGRev+J7moPqIUD90DaOMQB3hjnmKgH1JJ5yTPyHvihcggCDGSScyce3aZ/SkLtyY7D8a3Eq6+B+t3zqEt2ke829iq7mgF9oLttBJjbzjn5Z0e909bV602pv3BdZ18pBauqly4BhQXHzyRFZB4E6uNPr9NcZoRbyFzMDbMZ7QJP61p3jMC71XTOoMko/pBLAFbeSf4ZBzxg1nl7Iuvg6xu6ZcEkSLwgGRlB/8A2pTovTLTWrbeWslE7D+FT/fUf4Dur+wsu4HbIY/W3bOfnB4qhaH4yX7dsJ+z2StsBQxe4JCgKCe3btXPNVrj9Jt9kX8hUb4i6TaOluyg+4cGY4PYVnbfHe6M/s9mBOfMYEkc45GJozfHC4fSNPZcsYA33CDxzI4z39qTjV1dvAvSrT6GwHVWNs3ANwnlySYPvirVb0iKIAAHyAFVv4banfog20LNxjAmAW2uQCcmN0fhSfxEsnZpbi4Kayxu+aFjI+nesCf6hrbVhS911RRyzGB+dE6V1G1qLYu2WDo0wwmDBIPPzBH4VHePtKH6dq17eQ5+hUSD+lVz4f8AV7ej6Or3iFFu5dXBkk72IA9yZ/CKueBMazxkLOutaM22L3WG1iywFdiJwMgQfwGZqzupKt+7jBHI+ftWPeIutah+paLUro7gbafJRnRTcWXIkN9057xWm+HPE6axXgNbuWztu2bgh7bfP3B96t9Iya/401/9Lfs732CW9QAygKAUVgTMDIK/zrcvIH+TWHeJNGq9cdoybhn8bKsMfgc1tX7UP8k/41q0Yqmtu6tdC9zbvOnvuSAufQUJgABRB4HtTDxVpgnTR2KgAZEZWwrfj9o1KeGtXuSwCf6rplz8N95I/wCUV3x4wXQov7zalx/4URQSR9UH5VqexpXgO1t6dpVOD5IJ7felv76nP51FdCK29LYXcPTZtjJHZFpW71W2rDc6RPdhXKzyuudb6ta0qPdvOERFUtgsw3GBgZMkgRXnrTX5u3GnF1zJ7lXUs3pzEhz9K0f4udQW/o2Fm6m2d1zbnFvO2R7tcWB/ZPtWT9Ot/bASAZwI+aAfzrpxmRGp9H6xbtaPS6T1C4zm6sj07Fu3BluJlaL4z6+b629oBFpmEKxMk4kn7uRnHvVA0uia91GFcqiAEtkhU2rx7Ekn8aufVtoTy0gQruOM7F5PY/dP50wM/CXiHydfYdgDNi85hlXabrktliAQoDH8DRPC/ULaXbtu6ii27MrBwkIUn+I5PMLncYBmRVK8R3Y1FqO1q13jnMfLBFL9Z1Rhm7PcuEkc+svvBkdiFGKojTogbTscMrIBjHqW6xBjv6R+dWG58O7xS3cRbZtvpvNnfDelVJkNESXGBIqHtkHT3Pk9siY7IRz8ixp91DxbdVlUIF26e3ahskbY3NjHqURB7H3FUQGqBVirD7pIMARuWRzHyqe+HPiB9L1CzcUbpJRgZ+7cG0xHfiKhesa9br7kVkBA3KW3Dd32+w+v/SmdvVOIhiI4gxH0/Klo9k6TXC4oZf4iMnupIP1yKXLV5N6L4y1GlVPLfKXS6bocKSjo0KfcOfyHtWn6v4p6m3p7F2GYX7TMp2Lgq7W49P0DEGOe9c+q6v6eMrf7cdM2CUJBn0g25ZwTwMEZ4xUTc8R2b1jT6e25N0XLIY+WSiGWADEwOQcD2rEel+L7o1hvliGuMfMIkEhyu8SOAYn8KcdP8RW26kl47kUXAJBVcCWLGRzMHPvV6oh/FSOb7s4IlvSTMEciD3xFRAcmBwK13w54p02oNvzVwtordW6i+WQPmcGdxEf2T71QerdZW2Gt2bSotwlgzIu/ZcVAEB/dHpOAf3jW5yDG10u4UZ9jhFWXYodsNhIkCZYRj5nsaMnRwbYJBD3CfJ9dvYQpIec7gZwDgE4qb0XiN36Y2le27hbwZH3GDIG2ycHd6gWCz3MDFQ2v8S3biWLbEbbB9AiMzInOY4nE981RZ+jfC+6yNcuuLbLdsqFAW5/WhWBYcQNwkd81Yula/UDUnTtcAFi4oNu824zMsttsbgAXYAj7pgjAIYt46N23euW7X2a2rZvOYEXGUWxbyTK4JHOee8zY1ATqzDFx91p2a7bAZttlFU4EAncxlQARWbQp4d1RsXA53i1du6eyxHE3rV1D3/dKWjMY7c0XVeFdLcKMwCE6ey0KSskpLsSrDJMfiKNd6j5sWSiJcua3TXbC2wYItE7xJPIUcYnMVI6O0jiyLqjd+yWOULlSouA+kA/jxWdEb4vTRaTR2FTTWG1N+2mzcuBuCh7j59yBnkn5VDeH+nWBp31ajzH07A6qwwQh7JYq9y1CKybRJHIjB5Bp34g6XdfTtdY2rjXLVrcTINmxbVlVVDAKFYsTJM7p5iaP4Y8Ovaa4Lu4I6A77alkJYsXTcmHH3SJJH8qo13w/061btjyYFveWXbwQygKfpt2x8gKi/iD1FFsBN6C7vRlUkboBMkD5CajvBvVGssLJH2DH0YA2TxJnAwB7CcVEfFTqn3mRc2vT6VDFpCMDu5EFu3Yt+GZ7Fa8Q+ONWNfrbIuDU6a4t62qIylUVlYKwI4K9/eDSXg3WLduWbd8k6Ww73TCEq1+5D27bNEAwk5I+6w71ROl2n8xmYOFO6YBEEFSIB554xWweF+lto9CbbWnvK18XTdTYVgqqmZbcDGeK3QPF/ijT/teivbz9ncYuCM88CMGAx/PMVI67qVu11HR6+1/U6ydNf4EP/siwBOZWPovzrPbPSrz3Te2KGLlbKXJIRAeSkySxJNPOlo9y89m7dJcFCBAVNxnIQCMe5z3rOCS8dQvWlJHL2CT8mtuh+nAq6/0qf4h+a1nnWel3FPmm6hII9TMGI24Qw2c+80x/p+9/vv8Ak/61Qz6JqYVlXBuaLToZx967nn3A/Wi+NNaXNpDwdXfIyDgEL+p3UhYvBHPIhNKBHbarvJkZAxmo7X3fMv6We4e4Qc5uXHf8q0Ht3xFeC7d7D0j1BjgCJx/CAeKZa7xG7hM3IPpHqgESJ7zMwfxrUl8OWFBGxciJIzGO57VVvF+itpqunKoABv5A45tc/nUlgrX9B6l7dxQCFMSTkEKGPcYExx3+tR3TYOpUAr6nSMgAeq00niOOa2Prd+1b091y4lbTQAx+8Ado+WYrAtLqdrhokiMe8R/hSXRovQTs0+ovkEqCDc2hZG21b5nJjcfzqtWOuzbQF3LhLgLNkeosQs8wRA/Gmuk8UXLemewqoRdJBLGSJVVOO2AMn2qJvaO4kSCAeDgg/iKYJnq6I+oY3GKj9nVrW3adzIg2gycAkH501taxHtMr7t4INpR+8zOd4J7DaW/Gp7w94OvXRba9bRrLAQzObVwDghZgtHtx860zp/w30aov+reeVIhnuIvPM7GyR/d+NTcXGI6Xp+ouEoltoLANKmFJBA3Ej04Y5Nap0Twfp7thhqtN5WpKlRdt3BdVpkqwAYqGGAZ5C85q+WtCiDaloL2H+sMMCQMA5yI70mzD95Bk5+2umB8gwg/9amoz1fhfpw037txwMRZslBtAx3JmfUTPeO1WPRfDPpiqPsbzQZ9YuGZxkQKlUuaLcRFrfkkF9xHviTHbHzFSVo27a42KD2gL8pnFTVVnqnw8s/6sNHZW35d8PcFzfte3EOMzMwBFXlNDZRQq2lVRwAoAE+wAxzTLT9UQ4V1MQQAR+fNLjUnkyeIzGVwe+P0qVSd/oulcy+ntnHPlrxznFROq8EdNfDaW2Mk+nesmORtI7fyp7e1xU5RiIEHnJwBzx8zFNr+muXSw85UT2VDuWcfe8zH73K9xRPBjb+H3Tx/V2NoJHd24+rfP9ar3xA+GyNaFzTIxa2D9nb/h2kCFiWbcE47CrrZL2oAG9AR6jdlgIwdsZ4Bie9Ol1kmFI4wDAE579ux96urjL7ngXy9Lbe0zMfMVgjjYVC3DDfNoA5A4HNVbRfDm9qhcuJc06AXCu27cNsmQrrEr7OPbit9S6YE+3qiO8fKijQW3Obdpx33IjH8cVqcsTGV/D3wg+p0ur0l1hbtu9piysrGULKsRIIm2057D3q+6nwT5d1NRbc3Lu60t30jKW7ZQGIwfSnEd/ep+30q2n9Xatqf7Kqv/ANMU5A2iCD+c1m0xQendDK6m3dvKUFks5LsoADW9UN3yE7R9aet0K8tkXzdUgoNqpPDtNoZxI80z2qY6p0201xbrC4XwIUypC74DJBB/rG59xTO1qLDYchwDI8zbCxEACMfKeI+dEP7fSLiJZsXdtwFHQrtBlVUQpJIHBPP15rKvOv272oaxefyktt6Ud7N23DOoDqBDlHWGOZUhvpoWp6idyXbDHUPbdwwbUhACFYbVXbE5aRz3rN+t+JWUXfLtvbvm69zULcK4a8du22BIKmTgSZyeJrUgn/DOp6hdNxb2pvhwri2ym0UFxEZtpOw7pZWBAIIAB7is213iHV3jve9dY7ZLbmwpPBI44A/AVffCHidHB+ya2bJuXrxLF5VrdxU2kj1Em7wckdzFZpqo37We6LI3eWXU7ipBKentPp496sDiz1y8JBu3O377EY+RMd/0+Va58KfEp1nmae7dYsqH0Zl1aFbM8qSfwYe1YZbttEifwntz/P8AWr/8Jtew6grPJmTCiMqr5PaMnHvmcVaJ/qPQ/wBl8m6oL6fygLVy4gO2fui6I9JDN2MMF98UyXxvbult+nIZUm62n8skEctF5GBXnAPucDA0TxD1BW0ou6Ta4tjZcRlJBtuCwDKcMsg495zIrOdZ4F0921a1FsXNP5pcDTgC4zMm4MbTFh9njhsjPINZExbbpdxQL19keAR+0WLSHPERb2kH5Vzf0v8A34/+Tb//AE0td8Ii5ovI3bodhZubQfVaLBrToTyIKgg5wfeqT/ode/ju/wDl73+NQQLdcK7iN0tbg9hKrsOO4jGfc1G2eokOrc7VAyPnMCD7z/0ptqDLGAR9TJ/OkYrsNp6F8Q7F+2AxIu5lCIJmOCPSf0qq+NbmrvahLyWWFu0fsiq78ysliOTI47CqEqHBz8q1vwvotU9oPe8oW4/iV2juWVD6fl8654KJreq6rUEJqCVBj0svlLjjsM8c1JN8Nb9yDZUkkAwYgSAfvgkf55rRNBrdJb3QTqWH3hG4An92Bj854rSOgWhd06sU2bjgbNpUduQP5Vm8sXGF6P4I3j/WXlGOLaljPeZgVOaP4RPbwNQFUjJNhXcA+zFiF/Ctcbp77o2rtHDSP5c0z1dq4hiFgjnd29ziR+tZvKmKVoPh2tnJ1N04zKoSYzM8gzU5b6KB/tbxj/tCox7bQKU1OoYjAJz+64A7fI/9ZpfSyRkZAGCQTmPbmmqI/TkIz5hA/tv8/c/M0ya0kttGeAwJMjOA3JH9mrW/QAwX1kAdtoz+Bpr1no9pRvVgrKB6QQA2cYnntTTVOHTARt2FFOdysEzPE8rTXVLjbsB5AN3a4HB5JmeYJp5r1gc8tLAZg4jAMCT9ah9ddaV+8AXK/Zojbdpxu3du3fI7VWUjpWVZ+zs7lj1gRIMSN2W5+n41IJrSGCsRgRE7jjJme0ce0VBaEHeWKEQp3BVRWJGFE53SJmJBnEU41Wv3CTgEjdsJmREAK0NgcwQT+lQSeo1VvZvfAkQNjkEnlYzn5+9Ht6za7MbgZSqBUVVGwKJJLT6mLZgwAAIEzMYmr32yU33Nx7ZI4O4+okKJp9pxuVAoUEH1TII5H3Q24YnnGQaB6l47gWGIxIUGI7zz27d6aXOpDIVSDCSAGMSdojb2jk8Y70R2cMADbbOApUsQBnMgdx+fFM7uuUNBP8Sp2QcniSvcmcERxxQSdq6CzOUMLMXGODGDEgQCMxP91Pf2peRH9qUIBj3PIj6e1Rja1I3B1YEiSr7iYiFhRHBjaY4P1p1ptTb3cNMiQoJVSDwADz+dUO9VqLi5QbtwwZIgLngAzPz+dOtB1PcMsJx/F+gK5+sUyMMeGBIyrCDBHzkAD3xmadrYgGSSYwJAxjJgAH685qBy95LgiZ44kH64FJ3NKt1SpKuIyHCtH5cZ+QpC8hUzbhvSJQuVEjgzBk0y1XU7u6BbIAX1NJAVhkjj1fWPwoFdR4ftuvqVCJB9JcTGOJ5jvzVJ1Xw6v/tXmWnTy9wba90lyw3lSSywfXcdj+A7TV5tdT3lvvYX07gwJjnntM5jtSpuIAOQ08/eE/UH+6rq4zTS9A1eivTbtFyWRyYdkiykKpZQZljMcALUZ8QvEF7V2FtXdLdR0fcr+WQDgggwOIz2+6JmtnJABjOcFWMCe3+feuacsM4KR3LBpnP3j+nyq6Yyb4feMtJpNE2n1BKszPvDI5BDwpB9MRtC/lUF4BuWU1TbnWYCI33F5Ks0CDm2J+ZOa3Aai3c3AoDtwZAMfge1Nl6Hpt28W7Uzk+Uk/KSFmKaYhepWtHpdOzJcQWyDIDDk5XBORuJPykxMmozwr1fT3PJZrqMbVu4yqZ3W3uMxdVGVK7dwnnuKuuq8N6d7ZVbaBoO3BAmMEj65ise8U+Fv2TTgeXFxW2eadqm4xyzKFb1cbYPAuTSVFt1PiY2dJqWhDbt6hWtCRJRnVyQVJiSzGOQCZpj/AKXaH/2jUfk9Q/XemIli1Z9KO+zzQnpDta9G4D3Kgk+5H53L/Qvon8H/ADXv8aoxmzbCtbIEHBkYOY5960bwz4Y0162vmWLbTEmIP5jNChW+QtXT+g6ezcXy7FlYIz5aE/mRNWfqN0+fbTG1gAw2rBDbpBxxgflQoVyWH1nTKtuVUDgYEYqUsYUUKFYq0qKZ6+8VKxj8B7UKFVmK1YedoMEMfVIBmGx/KrJc6bbInaJJWckcECu0KlWkuuORp3IxgfqRNUy76kznL8n60KFaiCajSq1vKgwcYwNuwjHHc002ArPcs4OT2OMcChQosFuaZd6jMSpwzDJ+h/SohiUMIzrOCVdwSJb94GaFCtRFg6V0u2tkkKZLEsSzMSc5JJM0TWDZZDKArDhgADhTGea5QrKhoCW3ySfTPJ5x+dG0mlVwhYSQB7xlgDI4OPehQosJa7pNsnUW4OyMKHcDk+xpLQdGs2yjIm0hLbCC0bmYBiRMGQTzQoVplZ7mlTzEG0QUEjt2/wATTtsEAQATnA9qFCstQQIPMb5AAewkZgcD8KaWTIWe7POBmJiff8aFCifTFn2NKAKSDMKonvxFO0tgMgHDKzNJJkhQRz8+1ChRon0712pYkmSZkj92e3zpbTW/UwkwMxubmZznOexoUKB31ayFyBE7Z9uCeOKd6LpdoR6eZJycn6TQoUSpBNOsfdFV7xf0azcQF0DFblthyIYOqzg8wxH41yhU+iN6T0izcDG5bRy11pLAMfSGCwTlYjtFWP8Aoq3/AA/8zf40KFVY/9k="/>
          <p:cNvSpPr>
            <a:spLocks noChangeAspect="1" noChangeArrowheads="1"/>
          </p:cNvSpPr>
          <p:nvPr/>
        </p:nvSpPr>
        <p:spPr bwMode="auto">
          <a:xfrm>
            <a:off x="155575" y="-1439863"/>
            <a:ext cx="4714875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46" name="AutoShape 6" descr="data:image/jpeg;base64,/9j/4AAQSkZJRgABAQAAAQABAAD/2wCEAAkGBhQSERQUExQUFRQWFBgaFBcUFBQVFxgXFhwVGBUYGhcYHSceGBwjGhUWIC8gIycpLSwsFx8xNjAqNSYrLCkBCQoKDgwOFw8PFCkYFBwpKSkpKSkpKSkpKSkpKSkpKSkpKSkpKSkpKSksKSkpKSkpKSkpKSkpKSkpKSkpKSkpKf/AABEIALMBGQMBIgACEQEDEQH/xAAcAAAABwEBAAAAAAAAAAAAAAAAAgMEBQYHAQj/xABKEAACAQMDAgQDBQQGBwQLAAABAhEAAyEEEjEFQQYTIlEHYXEjMoGRoRRCUrEVM2LB0fAWJENTkqLhY3KClBdEVHODk7LC0tPx/8QAFwEBAQEBAAAAAAAAAAAAAAAAAAECA//EABwRAQEBAAIDAQAAAAAAAAAAAAABEQISITFBUf/aAAwDAQACEQMRAD8A3ChQoVgChXJrs0AoVya7QChXN1CaDtCubqAag7QovmDiRNdBoO0KFcoO0K5XZoBQrk0CaDtCi0JoDUKJNdJoDUKKGrs0HaE0U1yaA00JpI3KAuVNCpNcou+iBqaFa7NJsxritTQrNCaKWpPfTQsGoTSaiq7/AKUt/ux+bf4U0WehQrlURt/p9z7Uoyq7t6WzKqVtg9uZSkRpbxJPmFRveAx/dOFwMGDJHuAAe9TNMNb0vzGDbmWFYYC53czIoEX0V4/7WPTiPeSQZjOCB+FOPLuHHmBTGdqgzxn1cZnH0oq9MIM+Zc59/mT/AHxRD0YeYz73BaJggcR8u8D8h7UHT01pJLzJnIE/7P2GB6Cce9A6G7j7TEEEEHMqR/Mg/hQTpJE/aXMgDn2713+iMD13OCOexAGfy/WgT/o+7A+1ztAJggmC/wCX3h+VKaDQvbLFmDbjJMHdhUUDmI9Lf8X1k39HEW7i72JcHLGYJECIjiif0QP4379/kF/kBVB06efN8zd7yAMHtPvO0KD77RSlrTsruZEMwJxnChefqorum0eyfUxn3jnA9vl+ppwTUHRXDQFA0HK7Xa5FBym2r1gRrYIb7R9o2qTB2s0tAwPTyfcU5rhNKOE0VzXK4zYrLUco5akz2owolHQ0eklpWrEcIos11zikzUBWOa6K4RRgKDs0Wj7RRYzRsYnFco22gBRBZoIKMRXaDhqueSParGah/LHz/SianaFcrtaQIoUJoUAoUKFAKFChQCgaFCgFIalT6YJEMs8GRORn5UvSGraB/wCJf5igXFCuCu0AoUK4aDlEc0eiPUo4WpG6aUYUhcqNOqaUD03Fyk1uGiU/D0cNTO1c96VL0Qs7UkzUQvPauTRYNRwaRBoyiilw1c70FFGMz8qAUbdRaKWoDk0GNE3UN1EAmo/Yfc/kP8KeXLgpr5o/yaIlaKaE0K0BXQajtTcX9otKS24pcIgtthTbmYx+8Of7qkKaOzQmuUKDs12i0KAwNCuTXKDpqneMvFlq0Nm9wVcbjbdUysSp3AzzxHbmrbfBKkKYJBgxMH3jvWb9e8I2/MBKm5uY7ibVomee6SSc5qwXvoPXrOrtC7ZbcswfcEcgipKqN4O6N+yal0tEC06bnQqqEFQoVhtwcmDj+VXepQai0KFADSJNLVwVlYa3Ce1JODT+KTaKLpiLdca2aeMRSLNSUpCTPy/vpVTigKVKiiCLciis2aOqg8VzyqH0VblLK1AaWlPKo06hrrNXIik7hog+6uTRAKMoorrCiM9HpNlohC6TTDzvrUmFz/n/AD2pt+zijLEvC/xY1ujAF9H1GnUlJeQyFeQLsGY9mn8K2fwx4z02vt77DgmBvtti4hPZl/vGPnWXWFGlVbF+0LQEhbqgujZJPmqSTJkmZP4U11vg2GXU6K4dPeGUe0w8lyfYjCzxHHuK7cpLRJ+J/iEE6taYWGKWjBJ3K5Ub1cqDiPvGIzsE1sVi8HVWUyGAIPuDkHNeWOq3rxvFdYGtXW5O1QrSSxYNI7sTg969GeEPE1nWWFa02VUB17qQI/EYMEYrPOZ6E9Qmm2q6latibjon/fZV/mayvq3XWHXLd21qLg032YuEMWtQFPmALJDAnaMDBk1iQa7QqO6d12zeJW3cViACQJ4PBEgSPpUhuFB2hQmiM1NXDDr+nZ7ULdNr1DeyxJTIZQTwTIz8qyrrr29PqbVnf1C412WJtXrp2JO3cwBBgEjgcd60/r3XrOmQG64WT6fc+8AZgdz2qlDrthdSb6X7O42fJ2m5b27C4ecsCD25j5VYhfpGiexqbZs6i7cJfbcW9cNxTbMs0FpKsAhIjmIPNXs3KpPRus27ustIHRj6yNrhh9x4AIJE54n3q6XRFSrC6XMUcXKYed2zSTasiouJNrtF80VGftlFtaqe1BKeZRWuU0XUUlc1B7CinRNdABpmtw96XUn2oFwgo1yzIjsRB+hptcLD7oUn2Z9n/wBpmkdZdum0/wBmv3GyLxkYPH2fNXGdDw/YC6dEmdm5Z3FvuswGTGMe1SdZ34d8fWdPaFm+wF1S5aS0/eMnIJ5PM+/tUpb+J+mJgreHYE22KkjtIE/pSyot5NEu3doJzgE/kKqlz4i2MQ0A8fZ32P1jyxiq/wCL/Hf+rN5L3Hd4CFbdy2AeRtO0EERPfimVrRvGnxHUW7b6cq6C4Dc9ZS4pRhKlJ3Ad5yDkVzwz8XBqdStl7cBlH2gKqqwCWcz+6THf8+Kw67fPmE3JO4ksJIkkySZHvknvRmvqpc2mcLBVcsGj0/eIxnOOOflXXrGXqpfEOn7X7R+jqeOa7/TtjH21vPHrWsL8GdZtDSAOzblZzhLp5IIJZVYTk+3FWAdfsKJZygyAblq6oPfkpnH1rF4rrUz1/T/761/xr/jVQ+KXWLT6A+XqF3Bx6bdxfUCG5jJAMHHNUw9Sv6qV0lhnHAvXJt24/sk5fnH8hUj0z4VqEB1d43IGF3bUXvA7tEn2pJIahfD/AMWDpNGtm1aa7fLMS9xyUG4naFXJOIMCBSv/AKSure1v/gSpTxR4ft2Qt+zZXZbtslwMgAZSVO9AIYspGcZBNNPMufwWv/LN/wDnW9n4jQtQbeoHlmA+JS4uRxMA84xKkj51D6vwtdsSdG2xSZa0wDW2mZkHjvxnPNWDxHdW1Ye7cQOEgx6QeRMEkQYnvVbt/ECyqs1s3nRCvmLctOdiuSAxuCYURy26ARMViCL6lYtalfJ1Vvym7I5PlkjE27n7uPeoCx4c1HTrjNZS5e07D1hIF9AcmI/rFgfMfQ1qpNjUou8LDD0hoIIIBw3BweJ/CmA8O3LH9Ud6D/ZXZgf91uU/DFJRmHUlta61stNdAVpcLbuNBjCGVxEyZ7+8U80WlW2m0tdfON1q77L32f1YyfmT273Hqfhq1e+0HmaXVAYuWztcx2kQt4fIwaqtrx/f01xLepdbihkm6DctuymN4NmJ3qHB7D0HmtexN6fX2VQDe3M5tXRB/jMrHuAM/wCDi14ua1lb9wKMwyXHAX6Mp9R5+VWroHUbGsteZZe4yTBJLjMAxJweRkE1JJ04dmf/AI2/xrFVV9H8TAB9ptb0yYW4h+SiQQf0qT03xK0TYZyhmPUpIn5ETNSR6eP4n5/jb+80he6avJZh/wDEYfL3+lTwG+r6tpdXi1dt3SoIIQglZiZHPb9KznxJ40TS606c2N6BlFxt5BHmcBRxge/tVgKrau3NUHB2XWTczgqqYhS3G15BJMmdp7RUHct6ZtbqdRetC8tzYqo6keU9rEmGyeZHatTwi4nptsvbEf8ArFo+2VhhBGau5XFUOz4msG7bBZ1HnK251KiBmSTwJq+qwIB7RgjuKzVhDy6Lc04pyRNJuk1GjQaKjCyBxS4s/Ou3NOfemoRFA1w2yK5uoo6L9Kc21ApvaeKY+JfEC6PTXL7jcEE7QQCxMQAT3z+lEPOohSBIsx/2vH4VUtT15LjBbNvTbCw+1CyWkwwtgrnB+/x7TSWr1761V8xNqtlbLDcFEYNxh/WMZnYPSO8xNKdW8Lzp1KKC63bLkbYLhLiFgYj07dxgYwK2yxrqQVNbBQOWO24rEqACy7W3R8xgTjmtH0HgFSCALQBGfLuluPqMfWo7p/w4t31va287swLNaRAFCm0EI3kiff0gfjWqabSKMqgU8EgAY/AVbVijN8PFj7s57sPwqr+JPCdoJcUbRcS2XgMoMcDt6sqO/ert4p8bfsd4Wim/dbuXJ3AQLaM7DIwSFxFZx4k1D3/LvoLirqN21QfMX7Q7YhciWUmI7H2yhWeXNK0mRENDdjnnmjLoi0BBM5x2nsSeK0XoXwk1F4h7u2zajJed3z9JgicnO3nitG6F4H0umHpTzmJkM6gKD22iI/IfjV74Yxzwv8P9XqBK29iMf6y4IWMiQpEtz9K0/oXw10eng3B593n1DcAfkgG1f/F+dXexoGIAMbf4RKiPaBk/iadW+nKozED6AflxWe2iJWwYCooQcYAYx7T90frRm6U4EgAtMEsSWz8/7hH1pPqnjnRabBuh2mNlkG4Z9vT6QfqRVO618YL5xpdOqCQN19iTmSPs0iPzP60yi7dY6Kv7JeVoJNhwxHf0HiZiqL+1Wf4v1P8AjVP6j471RvI16/5ySx8sDZaMcDywPYjmeaa/tp/3h/4a11RsHVNTpOo2ty3tyWbsqEurbS64QOFmfVHbgbh8qq2j8Itq0JYXrFsw1u1KhyllrhcFVhg251RcMAVn94A0XxZ0L9k1dxbty3dXcWUBcw8ti3ugAP6Ns+5iKFzqzXE803rqeXuBU3AxAvYHlqSrAEwQD2AO4ERWuo2TwR0zUzqzq/M2veBtpdVRAgljAweQCe5UnmpfqzDTWXugkKik7SCy/QASw/Cs36J45Nuyzvqbhupbe4VZRd3E21t2/N2H7PafLMNgsT3NNvEnjTUtYs3LhCq9sBhbZGR7qhXUbdwBBJZoBMAKGzCjHXyuu+PPFz3lteV5tolZg7fLIIG12Bh1bcwEn0gSc1nGs1jKCIUNuHqBcuQq+td8nBeScz6gMDAkdR1K2LgCA2FKqSxWSjkqQ4CkjbtXAzgD51FavWbiDB2LuEyyeZkDHp5KkE7pOCSc53iJ7ofiu7pkKad2XfJKATaMqv2aAGQd0ndMxHGZ174ZeKreqtXEBZbqsSbTliyqYiCeV9v5Vg1izZhg73NwuEWwqgp6SoBZiR7nt25FWDwt1MLdhnZXO3a4Cs3rM7IwSCSB7HgwKl46PQ3UNWlpN1x1RZAlmCjccAScSTjNZR428fG9aa1aClXdc4baEQO/qB9RBIYMI+4QJonjDxsdXp2QMgsqFDE7VdruwtOxgZQmeygRyd2My/a1RlBxgMAqoE3KRtJxPZ5wI3Y9qzx4rp7oOtvbF5QVhwoJM5O4ZWMSTknmJjsK0Lw74hFu3aW3sc77QvWyZfbcC/abrijc68tEDaO20zk7XQ27aBMDGRgYkAnnv/d3E94F8SDT37jXEJ8xCsCEAM7p4PG3aFrVRvfUNApDbkU4AyJ7jFWOzbCqFUAKoAUDgAYAH4CoC0yW0W21wsywCSD7jvEQBjJ4GSTU+a5VqDCgWoiGaPtqKMWikjeNHiuRRCTue9RnUur27TBXYBjBjEkExwfemPWPGFu1qBY9U43NtYKpMZ3fIGTmqOetXCzo5UAK4DDzCQVeQp3Ss9/ftHatSJrTdPr1YJBy6Fk+ajbJ9sb1/OmPUenC/ch0BCoYLCRLEAgA4+7uH4/WqfY8WNpzY3lIRblsbsEhihMhcenYOw7zUdr/AIkrdtahbrn758nyyV3FCGUenJBgSCYMkVZxF06X4eTTaq2tlVVTYuFlXCFlayFIXgGGYTHfNWPVWJRpMRlfkY4Pvmoi516yL9pgZ+zvLCifUzWDt+shvpFSTdTVkaMYHJHf5d6gg+iiel3p5Nu6T9fLBNWNDIMe5qveH89MuxwEu8/+7H+NYyvxO6nJVNQijc0Stjge+5cfjVzUWX4natl6ioDEA6S8e/ItXoOPaB+VQD3r1rSaHVgl/UTML6TbeFmcvn3geqqx1Lxlq71zfcdHfbG42rJMEEEfd4IYgjvJrUfEPhJb3R7N0OEVLS3Cotz99VLBQsASx+kkcdtfJBfvCl86jSWr90jcyncZG2VZlJHZQdswOJiTzSfVPHmisbgLnnOvK2QHI+rfdH4msvvaRv2bTG89xrbJc2Wi7C3Nu5dXaqAgTHlnP8VFPT7lzFlCbbCB6WQDjI3QDWeos3UfipfdT5Fq3Z9muE3WBgH7qws+pffmqvrupX9Qu67eu3mP3QxhFYC4RFoDaRKRxyRUnpPh/qbgIIFtYH3s8YxBEYgZ/hFT3TfhsZm87NmYBgTgzCxP41dkFLGrVkI9KtulYAB2jcRHvgWz+dI2OlXCxCIzSVP3YB2spUS0HhY/E1sHTvBWntfdtiffg/Ljmpqx01E4A/Kp2XGCaL4ba2+VJRF29zJJICqJMiMKPuzU/wD6Ev8A9l+Tf41sItgcCmf9Hr86d6jzX1rp195uC05R2dLONzNO8luzcJJn3MALimfTnuXiqMvo8xRLLu2wIHacQTE5njFbT4u23b+kFtkQJbv3EaAy+lEVYWQDKucfKsmVnsW7LvHHmjCwWbfGR32kmB+UCuvYWH4ffD1tWz3Ze3ZFzaHVyFulGUuDbIhkZeewbERgL+LPCWrsx5a3Czr5ZFvzHLM/oDAgFVhEtKx5zG5skaT8NsdM0w49E4+sd/pVm3j/ACa5d6uPKmq6jqLN5hc8y08otxF+y9CGQoG3glVaRgkzmajr3VCdyqJ3E5I3OZZSon3G2JAH3m969PdW8LaTUXVe9p7d1gCJcHg5yAfV+PFY6OlaCz1S6qC6bdm04/cP24Yg4JG5NsjsccjBrUqKLqWMLKBN0blVMTGCB2kESs8ie+HOi1GRaXYF3yGuAKCQDBJJwCBx/aIzOdN614F0+o0Yu6ckM9xUUXQHhjcW20sPUICYz78zVd8RfCw6VbQNwP5zna6yCqqjMQyFT3EA7wPUJHerorXTusDaSzN6W4Ln1g4CmO4G7MfrFMWlrotgj721DvUBVJJPqwIyTP8AKrVc+GG65bt2NSly4/mbgyPbVTZJ3ndBEADvBkd6qmv6E6G4VIupbIDXbctbk+ze0yJ+VAizxyTLZyAAR9Tn5fSltH1Brbq4gOGbMSTuEHv/AGjxBzzUdEex47+9dQ5APaqPRPg/q1rW6MXN5/aArBlBVFNwcR2iWXv34q2dG1N0JpUuq3mtZm/++F9LcvMffAHecV5k6F1c6e4j2532/VgxmNp7+xPHsK9B+A/GlvXFCCBdGlUOu4Ehg7hsDI+6DxwwrHLisXVEAwBA+VGrk12ubQUhrNWtpdzfkASTAJgAd4BpV7kAn2BqN19xTbtOTG517iPUjAfqR+lIlZxo9N5jm/cEKJ2+YpY4Eeo+qSAvM9jVX6719V1DKAGFnzSP3Qd21rLkEZILTtNL/EnxibS29GnpXy7b3DEHIbA7QQwMxyAe1VLW+KEu6ZbflpKPM7TLDYECsRyfTzI+ldpGRev+J7moPqIUD90DaOMQB3hjnmKgH1JJ5yTPyHvihcggCDGSScyce3aZ/SkLtyY7D8a3Eq6+B+t3zqEt2ke829iq7mgF9oLttBJjbzjn5Z0e909bV602pv3BdZ18pBauqly4BhQXHzyRFZB4E6uNPr9NcZoRbyFzMDbMZ7QJP61p3jMC71XTOoMko/pBLAFbeSf4ZBzxg1nl7Iuvg6xu6ZcEkSLwgGRlB/8A2pTovTLTWrbeWslE7D+FT/fUf4Dur+wsu4HbIY/W3bOfnB4qhaH4yX7dsJ+z2StsBQxe4JCgKCe3btXPNVrj9Jt9kX8hUb4i6TaOluyg+4cGY4PYVnbfHe6M/s9mBOfMYEkc45GJozfHC4fSNPZcsYA33CDxzI4z39qTjV1dvAvSrT6GwHVWNs3ANwnlySYPvirVb0iKIAAHyAFVv4banfog20LNxjAmAW2uQCcmN0fhSfxEsnZpbi4Kayxu+aFjI+nesCf6hrbVhS911RRyzGB+dE6V1G1qLYu2WDo0wwmDBIPPzBH4VHePtKH6dq17eQ5+hUSD+lVz4f8AV7ej6Or3iFFu5dXBkk72IA9yZ/CKueBMazxkLOutaM22L3WG1iywFdiJwMgQfwGZqzupKt+7jBHI+ftWPeIutah+paLUro7gbafJRnRTcWXIkN9057xWm+HPE6axXgNbuWztu2bgh7bfP3B96t9Iya/401/9Lfs732CW9QAygKAUVgTMDIK/zrcvIH+TWHeJNGq9cdoybhn8bKsMfgc1tX7UP8k/41q0Yqmtu6tdC9zbvOnvuSAufQUJgABRB4HtTDxVpgnTR2KgAZEZWwrfj9o1KeGtXuSwCf6rplz8N95I/wCUV3x4wXQov7zalx/4URQSR9UH5VqexpXgO1t6dpVOD5IJ7felv76nP51FdCK29LYXcPTZtjJHZFpW71W2rDc6RPdhXKzyuudb6ta0qPdvOERFUtgsw3GBgZMkgRXnrTX5u3GnF1zJ7lXUs3pzEhz9K0f4udQW/o2Fm6m2d1zbnFvO2R7tcWB/ZPtWT9Ot/bASAZwI+aAfzrpxmRGp9H6xbtaPS6T1C4zm6sj07Fu3BluJlaL4z6+b629oBFpmEKxMk4kn7uRnHvVA0uia91GFcqiAEtkhU2rx7Ekn8aufVtoTy0gQruOM7F5PY/dP50wM/CXiHydfYdgDNi85hlXabrktliAQoDH8DRPC/ULaXbtu6ii27MrBwkIUn+I5PMLncYBmRVK8R3Y1FqO1q13jnMfLBFL9Z1Rhm7PcuEkc+svvBkdiFGKojTogbTscMrIBjHqW6xBjv6R+dWG58O7xS3cRbZtvpvNnfDelVJkNESXGBIqHtkHT3Pk9siY7IRz8ixp91DxbdVlUIF26e3ahskbY3NjHqURB7H3FUQGqBVirD7pIMARuWRzHyqe+HPiB9L1CzcUbpJRgZ+7cG0xHfiKhesa9br7kVkBA3KW3Dd32+w+v/SmdvVOIhiI4gxH0/Klo9k6TXC4oZf4iMnupIP1yKXLV5N6L4y1GlVPLfKXS6bocKSjo0KfcOfyHtWn6v4p6m3p7F2GYX7TMp2Lgq7W49P0DEGOe9c+q6v6eMrf7cdM2CUJBn0g25ZwTwMEZ4xUTc8R2b1jT6e25N0XLIY+WSiGWADEwOQcD2rEel+L7o1hvliGuMfMIkEhyu8SOAYn8KcdP8RW26kl47kUXAJBVcCWLGRzMHPvV6oh/FSOb7s4IlvSTMEciD3xFRAcmBwK13w54p02oNvzVwtordW6i+WQPmcGdxEf2T71QerdZW2Gt2bSotwlgzIu/ZcVAEB/dHpOAf3jW5yDG10u4UZ9jhFWXYodsNhIkCZYRj5nsaMnRwbYJBD3CfJ9dvYQpIec7gZwDgE4qb0XiN36Y2le27hbwZH3GDIG2ycHd6gWCz3MDFQ2v8S3biWLbEbbB9AiMzInOY4nE981RZ+jfC+6yNcuuLbLdsqFAW5/WhWBYcQNwkd81Yula/UDUnTtcAFi4oNu824zMsttsbgAXYAj7pgjAIYt46N23euW7X2a2rZvOYEXGUWxbyTK4JHOee8zY1ATqzDFx91p2a7bAZttlFU4EAncxlQARWbQp4d1RsXA53i1du6eyxHE3rV1D3/dKWjMY7c0XVeFdLcKMwCE6ey0KSskpLsSrDJMfiKNd6j5sWSiJcua3TXbC2wYItE7xJPIUcYnMVI6O0jiyLqjd+yWOULlSouA+kA/jxWdEb4vTRaTR2FTTWG1N+2mzcuBuCh7j59yBnkn5VDeH+nWBp31ajzH07A6qwwQh7JYq9y1CKybRJHIjB5Bp34g6XdfTtdY2rjXLVrcTINmxbVlVVDAKFYsTJM7p5iaP4Y8Ovaa4Lu4I6A77alkJYsXTcmHH3SJJH8qo13w/061btjyYFveWXbwQygKfpt2x8gKi/iD1FFsBN6C7vRlUkboBMkD5CajvBvVGssLJH2DH0YA2TxJnAwB7CcVEfFTqn3mRc2vT6VDFpCMDu5EFu3Yt+GZ7Fa8Q+ONWNfrbIuDU6a4t62qIylUVlYKwI4K9/eDSXg3WLduWbd8k6Ww73TCEq1+5D27bNEAwk5I+6w71ROl2n8xmYOFO6YBEEFSIB554xWweF+lto9CbbWnvK18XTdTYVgqqmZbcDGeK3QPF/ijT/teivbz9ncYuCM88CMGAx/PMVI67qVu11HR6+1/U6ydNf4EP/siwBOZWPovzrPbPSrz3Te2KGLlbKXJIRAeSkySxJNPOlo9y89m7dJcFCBAVNxnIQCMe5z3rOCS8dQvWlJHL2CT8mtuh+nAq6/0qf4h+a1nnWel3FPmm6hII9TMGI24Qw2c+80x/p+9/vv8Ak/61Qz6JqYVlXBuaLToZx967nn3A/Wi+NNaXNpDwdXfIyDgEL+p3UhYvBHPIhNKBHbarvJkZAxmo7X3fMv6We4e4Qc5uXHf8q0Ht3xFeC7d7D0j1BjgCJx/CAeKZa7xG7hM3IPpHqgESJ7zMwfxrUl8OWFBGxciJIzGO57VVvF+itpqunKoABv5A45tc/nUlgrX9B6l7dxQCFMSTkEKGPcYExx3+tR3TYOpUAr6nSMgAeq00niOOa2Prd+1b091y4lbTQAx+8Ado+WYrAtLqdrhokiMe8R/hSXRovQTs0+ovkEqCDc2hZG21b5nJjcfzqtWOuzbQF3LhLgLNkeosQs8wRA/Gmuk8UXLemewqoRdJBLGSJVVOO2AMn2qJvaO4kSCAeDgg/iKYJnq6I+oY3GKj9nVrW3adzIg2gycAkH501taxHtMr7t4INpR+8zOd4J7DaW/Gp7w94OvXRba9bRrLAQzObVwDghZgtHtx860zp/w30aov+reeVIhnuIvPM7GyR/d+NTcXGI6Xp+ouEoltoLANKmFJBA3Ej04Y5Nap0Twfp7thhqtN5WpKlRdt3BdVpkqwAYqGGAZ5C85q+WtCiDaloL2H+sMMCQMA5yI70mzD95Bk5+2umB8gwg/9amoz1fhfpw037txwMRZslBtAx3JmfUTPeO1WPRfDPpiqPsbzQZ9YuGZxkQKlUuaLcRFrfkkF9xHviTHbHzFSVo27a42KD2gL8pnFTVVnqnw8s/6sNHZW35d8PcFzfte3EOMzMwBFXlNDZRQq2lVRwAoAE+wAxzTLT9UQ4V1MQQAR+fNLjUnkyeIzGVwe+P0qVSd/oulcy+ntnHPlrxznFROq8EdNfDaW2Mk+nesmORtI7fyp7e1xU5RiIEHnJwBzx8zFNr+muXSw85UT2VDuWcfe8zH73K9xRPBjb+H3Tx/V2NoJHd24+rfP9ar3xA+GyNaFzTIxa2D9nb/h2kCFiWbcE47CrrZL2oAG9AR6jdlgIwdsZ4Bie9Ol1kmFI4wDAE579ux96urjL7ngXy9Lbe0zMfMVgjjYVC3DDfNoA5A4HNVbRfDm9qhcuJc06AXCu27cNsmQrrEr7OPbit9S6YE+3qiO8fKijQW3Obdpx33IjH8cVqcsTGV/D3wg+p0ur0l1hbtu9piysrGULKsRIIm2057D3q+6nwT5d1NRbc3Lu60t30jKW7ZQGIwfSnEd/ep+30q2n9Xatqf7Kqv/ANMU5A2iCD+c1m0xQendDK6m3dvKUFks5LsoADW9UN3yE7R9aet0K8tkXzdUgoNqpPDtNoZxI80z2qY6p0201xbrC4XwIUypC74DJBB/rG59xTO1qLDYchwDI8zbCxEACMfKeI+dEP7fSLiJZsXdtwFHQrtBlVUQpJIHBPP15rKvOv272oaxefyktt6Ud7N23DOoDqBDlHWGOZUhvpoWp6idyXbDHUPbdwwbUhACFYbVXbE5aRz3rN+t+JWUXfLtvbvm69zULcK4a8du22BIKmTgSZyeJrUgn/DOp6hdNxb2pvhwri2ym0UFxEZtpOw7pZWBAIIAB7is213iHV3jve9dY7ZLbmwpPBI44A/AVffCHidHB+ya2bJuXrxLF5VrdxU2kj1Em7wckdzFZpqo37We6LI3eWXU7ipBKentPp496sDiz1y8JBu3O377EY+RMd/0+Va58KfEp1nmae7dYsqH0Zl1aFbM8qSfwYe1YZbttEifwntz/P8AWr/8Jtew6grPJmTCiMqr5PaMnHvmcVaJ/qPQ/wBl8m6oL6fygLVy4gO2fui6I9JDN2MMF98UyXxvbult+nIZUm62n8skEctF5GBXnAPucDA0TxD1BW0ou6Ta4tjZcRlJBtuCwDKcMsg495zIrOdZ4F0921a1FsXNP5pcDTgC4zMm4MbTFh9njhsjPINZExbbpdxQL19keAR+0WLSHPERb2kH5Vzf0v8A34/+Tb//AE0td8Ii5ovI3bodhZubQfVaLBrToTyIKgg5wfeqT/ode/ju/wDl73+NQQLdcK7iN0tbg9hKrsOO4jGfc1G2eokOrc7VAyPnMCD7z/0ptqDLGAR9TJ/OkYrsNp6F8Q7F+2AxIu5lCIJmOCPSf0qq+NbmrvahLyWWFu0fsiq78ysliOTI47CqEqHBz8q1vwvotU9oPe8oW4/iV2juWVD6fl8654KJreq6rUEJqCVBj0svlLjjsM8c1JN8Nb9yDZUkkAwYgSAfvgkf55rRNBrdJb3QTqWH3hG4An92Bj854rSOgWhd06sU2bjgbNpUduQP5Vm8sXGF6P4I3j/WXlGOLaljPeZgVOaP4RPbwNQFUjJNhXcA+zFiF/Ctcbp77o2rtHDSP5c0z1dq4hiFgjnd29ziR+tZvKmKVoPh2tnJ1N04zKoSYzM8gzU5b6KB/tbxj/tCox7bQKU1OoYjAJz+64A7fI/9ZpfSyRkZAGCQTmPbmmqI/TkIz5hA/tv8/c/M0ya0kttGeAwJMjOA3JH9mrW/QAwX1kAdtoz+Bpr1no9pRvVgrKB6QQA2cYnntTTVOHTARt2FFOdysEzPE8rTXVLjbsB5AN3a4HB5JmeYJp5r1gc8tLAZg4jAMCT9ah9ddaV+8AXK/Zojbdpxu3du3fI7VWUjpWVZ+zs7lj1gRIMSN2W5+n41IJrSGCsRgRE7jjJme0ce0VBaEHeWKEQp3BVRWJGFE53SJmJBnEU41Wv3CTgEjdsJmREAK0NgcwQT+lQSeo1VvZvfAkQNjkEnlYzn5+9Ht6za7MbgZSqBUVVGwKJJLT6mLZgwAAIEzMYmr32yU33Nx7ZI4O4+okKJp9pxuVAoUEH1TII5H3Q24YnnGQaB6l47gWGIxIUGI7zz27d6aXOpDIVSDCSAGMSdojb2jk8Y70R2cMADbbOApUsQBnMgdx+fFM7uuUNBP8Sp2QcniSvcmcERxxQSdq6CzOUMLMXGODGDEgQCMxP91Pf2peRH9qUIBj3PIj6e1Rja1I3B1YEiSr7iYiFhRHBjaY4P1p1ptTb3cNMiQoJVSDwADz+dUO9VqLi5QbtwwZIgLngAzPz+dOtB1PcMsJx/F+gK5+sUyMMeGBIyrCDBHzkAD3xmadrYgGSSYwJAxjJgAH685qBy95LgiZ44kH64FJ3NKt1SpKuIyHCtH5cZ+QpC8hUzbhvSJQuVEjgzBk0y1XU7u6BbIAX1NJAVhkjj1fWPwoFdR4ftuvqVCJB9JcTGOJ5jvzVJ1Xw6v/tXmWnTy9wba90lyw3lSSywfXcdj+A7TV5tdT3lvvYX07gwJjnntM5jtSpuIAOQ08/eE/UH+6rq4zTS9A1eivTbtFyWRyYdkiykKpZQZljMcALUZ8QvEF7V2FtXdLdR0fcr+WQDgggwOIz2+6JmtnJABjOcFWMCe3+feuacsM4KR3LBpnP3j+nyq6Yyb4feMtJpNE2n1BKszPvDI5BDwpB9MRtC/lUF4BuWU1TbnWYCI33F5Ks0CDm2J+ZOa3Aai3c3AoDtwZAMfge1Nl6Hpt28W7Uzk+Uk/KSFmKaYhepWtHpdOzJcQWyDIDDk5XBORuJPykxMmozwr1fT3PJZrqMbVu4yqZ3W3uMxdVGVK7dwnnuKuuq8N6d7ZVbaBoO3BAmMEj65ise8U+Fv2TTgeXFxW2eadqm4xyzKFb1cbYPAuTSVFt1PiY2dJqWhDbt6hWtCRJRnVyQVJiSzGOQCZpj/AKXaH/2jUfk9Q/XemIli1Z9KO+zzQnpDta9G4D3Kgk+5H53L/Qvon8H/ADXv8aoxmzbCtbIEHBkYOY5960bwz4Y0162vmWLbTEmIP5jNChW+QtXT+g6ezcXy7FlYIz5aE/mRNWfqN0+fbTG1gAw2rBDbpBxxgflQoVyWH1nTKtuVUDgYEYqUsYUUKFYq0qKZ6+8VKxj8B7UKFVmK1YedoMEMfVIBmGx/KrJc6bbInaJJWckcECu0KlWkuuORp3IxgfqRNUy76kznL8n60KFaiCajSq1vKgwcYwNuwjHHc002ArPcs4OT2OMcChQosFuaZd6jMSpwzDJ+h/SohiUMIzrOCVdwSJb94GaFCtRFg6V0u2tkkKZLEsSzMSc5JJM0TWDZZDKArDhgADhTGea5QrKhoCW3ySfTPJ5x+dG0mlVwhYSQB7xlgDI4OPehQosJa7pNsnUW4OyMKHcDk+xpLQdGs2yjIm0hLbCC0bmYBiRMGQTzQoVplZ7mlTzEG0QUEjt2/wATTtsEAQATnA9qFCstQQIPMb5AAewkZgcD8KaWTIWe7POBmJiff8aFCifTFn2NKAKSDMKonvxFO0tgMgHDKzNJJkhQRz8+1ChRon0712pYkmSZkj92e3zpbTW/UwkwMxubmZznOexoUKB31ayFyBE7Z9uCeOKd6LpdoR6eZJycn6TQoUSpBNOsfdFV7xf0azcQF0DFblthyIYOqzg8wxH41yhU+iN6T0izcDG5bRy11pLAMfSGCwTlYjtFWP8Aoq3/AA/8zf40KFVY/9k="/>
          <p:cNvSpPr>
            <a:spLocks noChangeAspect="1" noChangeArrowheads="1"/>
          </p:cNvSpPr>
          <p:nvPr/>
        </p:nvSpPr>
        <p:spPr bwMode="auto">
          <a:xfrm>
            <a:off x="155575" y="-1439863"/>
            <a:ext cx="4714875" cy="300037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48" name="Picture 8" descr="http://backup.ljutils.com/lj/s/com/all_ukraine/img/content.foto.mail.ru/mail/agritura/3083/i_3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1556792"/>
            <a:ext cx="4608512" cy="293269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&amp;Pcy;&amp;iecy;&amp;dcy;&amp;acy;&amp;gcy;&amp;ocy;&amp;gcy;&amp;iukcy;&amp;chcy;&amp;ncy;&amp;icy;&amp;jcy; &amp;ucy;&amp;ncy;&amp;iukcy;&amp;vcy;&amp;iecy;&amp;rcy;&amp;scy;&amp;icy;&amp;tcy;&amp;iecy;&amp;t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283967" cy="321297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pic>
        <p:nvPicPr>
          <p:cNvPr id="9220" name="Picture 4" descr="&amp;Tcy;&amp;rcy;&amp;softcy;&amp;ocy;&amp;khcy;-&amp;Acy;&amp;ncy;&amp;acy;&amp;scy;&amp;tcy;&amp;acy;&amp;scy;&amp;iukcy;&amp;yicy;&amp;vcy;&amp;scy;&amp;softcy;&amp;kcy;&amp;acy; &amp;tscy;&amp;iecy;&amp;rcy;&amp;k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2924944"/>
            <a:ext cx="4608512" cy="3461506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</p:pic>
      <p:pic>
        <p:nvPicPr>
          <p:cNvPr id="9222" name="Picture 6" descr="&amp;Scy;&amp;pcy;&amp;acy;&amp;scy;&amp;ocy;-&amp;Pcy;&amp;rcy;&amp;iecy;&amp;ocy;&amp;bcy;&amp;rcy;&amp;acy;&amp;zhcy;&amp;iecy;&amp;ncy;&amp;scy;&amp;softcy;&amp;kcy;&amp;acy; &amp;tscy;&amp;iecy;&amp;rcy;&amp;kcy;&amp;vcy;&amp;a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890" y="0"/>
            <a:ext cx="4845110" cy="314096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encrypted-tbn1.gstatic.com/images?q=tbn:ANd9GcSxLHk4CumxL_ggwbGwtitfiLQaU24Ocb_3WxFkQY_HFeF28wbPH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922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76577" y="0"/>
            <a:ext cx="4867423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Батурин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3645024"/>
            <a:ext cx="3131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1663 — тут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підписано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Батуринські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статті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1669 - 1708—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резиденція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гетьманів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Лівобережної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швидше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все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руського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діалектного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батура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башта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вежа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тюркського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Патур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Петер, Петро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або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за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іншою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версію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богатир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носіїв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відомі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князі-мурзи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часів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Золотої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Орди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Деякі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вчені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вважають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назва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походить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від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імені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польського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короля Стефана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Баторія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заснував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місто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upload.wikimedia.org/wikipedia/commons/thumb/1/15/%D0%91%D0%B0%D1%82%D1%83%D1%80%D0%B8%D0%BD_2.jpg/640px-%D0%91%D0%B0%D1%82%D1%83%D1%80%D0%B8%D0%BD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88003" y="2060848"/>
            <a:ext cx="5955997" cy="44644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http://www.veloturist.kiev.ua/velotury/velotury_po_ukraine_baturi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3398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67544" y="260648"/>
          <a:ext cx="7992888" cy="4267794"/>
        </p:xfrm>
        <a:graphic>
          <a:graphicData uri="http://schemas.openxmlformats.org/drawingml/2006/table">
            <a:tbl>
              <a:tblPr firstRow="1" bandRow="1">
                <a:tableStyleId>{FABFCF23-3B69-468F-B69F-88F6DE6A72F2}</a:tableStyleId>
              </a:tblPr>
              <a:tblGrid>
                <a:gridCol w="5979153"/>
                <a:gridCol w="2013735"/>
              </a:tblGrid>
              <a:tr h="752038"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          Назва столиці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4000" dirty="0" smtClean="0"/>
                        <a:t>Дата</a:t>
                      </a:r>
                      <a:endParaRPr lang="ru-RU" sz="4000" dirty="0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Чигирин 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1648-1660 </a:t>
                      </a:r>
                      <a:endParaRPr lang="ru-RU" sz="2000" dirty="0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Батурин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1669-1707,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/>
                        <a:t>1750-1761 </a:t>
                      </a:r>
                    </a:p>
                    <a:p>
                      <a:endParaRPr lang="ru-RU" sz="2000" dirty="0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err="1" smtClean="0"/>
                        <a:t>Глухів</a:t>
                      </a:r>
                      <a:endParaRPr lang="ru-RU" sz="2000" dirty="0" smtClean="0"/>
                    </a:p>
                    <a:p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1708-1722</a:t>
                      </a:r>
                    </a:p>
                    <a:p>
                      <a:r>
                        <a:rPr lang="ru-RU" sz="2000" dirty="0" smtClean="0"/>
                        <a:t> 1727-1734</a:t>
                      </a:r>
                      <a:endParaRPr lang="ru-RU" sz="2000" dirty="0"/>
                    </a:p>
                  </a:txBody>
                  <a:tcPr/>
                </a:tc>
              </a:tr>
              <a:tr h="752038">
                <a:tc>
                  <a:txBody>
                    <a:bodyPr/>
                    <a:lstStyle/>
                    <a:p>
                      <a:r>
                        <a:rPr lang="ru-RU" sz="2000" dirty="0" err="1" smtClean="0"/>
                        <a:t>Київ</a:t>
                      </a:r>
                      <a:r>
                        <a:rPr lang="ru-RU" sz="2000" dirty="0" smtClean="0"/>
                        <a:t>,</a:t>
                      </a:r>
                    </a:p>
                    <a:p>
                      <a:r>
                        <a:rPr lang="ru-RU" sz="2000" dirty="0" smtClean="0"/>
                        <a:t> (</a:t>
                      </a:r>
                      <a:r>
                        <a:rPr lang="ru-RU" sz="2000" dirty="0" err="1" smtClean="0"/>
                        <a:t>був</a:t>
                      </a:r>
                      <a:r>
                        <a:rPr lang="ru-RU" sz="2000" dirty="0" smtClean="0"/>
                        <a:t> столицею за князя Василя Константина </a:t>
                      </a:r>
                      <a:r>
                        <a:rPr lang="ru-RU" sz="2000" dirty="0" err="1" smtClean="0"/>
                        <a:t>Острозького</a:t>
                      </a:r>
                      <a:r>
                        <a:rPr lang="ru-RU" sz="2000" dirty="0" smtClean="0"/>
                        <a:t> та </a:t>
                      </a:r>
                      <a:r>
                        <a:rPr lang="ru-RU" sz="2000" dirty="0" err="1" smtClean="0"/>
                        <a:t>гетьмана</a:t>
                      </a:r>
                      <a:r>
                        <a:rPr lang="ru-RU" sz="2000" dirty="0" smtClean="0"/>
                        <a:t> Павла </a:t>
                      </a:r>
                      <a:r>
                        <a:rPr lang="ru-RU" sz="2000" dirty="0" err="1" smtClean="0"/>
                        <a:t>Скоропадського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1918</a:t>
                      </a:r>
                      <a:endParaRPr lang="ru-RU" sz="20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5229200"/>
            <a:ext cx="5112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http://uk.wikipedia.org/wiki/</a:t>
            </a:r>
            <a:r>
              <a:rPr lang="ru-RU" sz="2400" dirty="0" err="1" smtClean="0"/>
              <a:t>Глухів</a:t>
            </a:r>
            <a:r>
              <a:rPr lang="en-US" sz="2400" dirty="0" smtClean="0"/>
              <a:t>#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5589240"/>
            <a:ext cx="57961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http://uk.wikipedia.org/wiki/</a:t>
            </a:r>
            <a:r>
              <a:rPr lang="uk-UA" sz="2400" dirty="0" smtClean="0"/>
              <a:t>Батурин</a:t>
            </a:r>
            <a:r>
              <a:rPr lang="en-US" sz="2400" dirty="0" smtClean="0"/>
              <a:t>#</a:t>
            </a:r>
            <a:endParaRPr lang="ru-RU" sz="24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0" y="5949280"/>
            <a:ext cx="5166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http://uk.wikipedia.org/wiki/</a:t>
            </a:r>
            <a:r>
              <a:rPr lang="uk-UA" sz="2400" dirty="0" smtClean="0"/>
              <a:t>Київ</a:t>
            </a:r>
            <a:r>
              <a:rPr lang="en-US" sz="2400" dirty="0" smtClean="0"/>
              <a:t>#</a:t>
            </a:r>
            <a:endParaRPr lang="ru-RU" sz="2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6396335"/>
            <a:ext cx="56226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/>
              <a:t>http://uk.wikipedia.org/wiki/</a:t>
            </a:r>
            <a:r>
              <a:rPr lang="ru-RU" sz="2400" dirty="0" err="1" smtClean="0"/>
              <a:t>Чигирин#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331640" y="4581128"/>
            <a:ext cx="65868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err="1" smtClean="0"/>
              <a:t>Д</a:t>
            </a:r>
            <a:r>
              <a:rPr lang="ru-RU" sz="3200" b="1" i="1" dirty="0" err="1" smtClean="0"/>
              <a:t>одаткові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джерела</a:t>
            </a:r>
            <a:r>
              <a:rPr lang="ru-RU" sz="3200" b="1" i="1" dirty="0" smtClean="0"/>
              <a:t> </a:t>
            </a:r>
            <a:r>
              <a:rPr lang="ru-RU" sz="3200" b="1" i="1" dirty="0" err="1" smtClean="0"/>
              <a:t>інформації</a:t>
            </a:r>
            <a:endParaRPr lang="ru-RU" sz="3200" b="1" i="1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26" name="AutoShape 2" descr="&amp;Kcy;&amp;acy;&amp;rcy;&amp;tcy;&amp;icy;&amp;ncy;&amp;kcy;&amp;icy; &amp;pcy;&amp;ocy; &amp;zcy;&amp;acy;&amp;pcy;&amp;rcy;&amp;ocy;&amp;scy;&amp;ucy; &amp;gcy;&amp;lcy;&amp;ucy;&amp;khcy;&amp;iukcy;&amp;vcy;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&amp;Kcy;&amp;acy;&amp;rcy;&amp;tcy;&amp;icy;&amp;ncy;&amp;kcy;&amp;icy; &amp;pcy;&amp;ocy; &amp;zcy;&amp;acy;&amp;pcy;&amp;rcy;&amp;ocy;&amp;scy;&amp;ucy; &amp;gcy;&amp;lcy;&amp;ucy;&amp;khcy;&amp;iukcy;&amp;vcy;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Picture 4" descr="http://thekievtimes.ua/wp-content/uploads/2013/04/55575203_Harakternik02-505x34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994" y="0"/>
            <a:ext cx="9199994" cy="6858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9212394" cy="1585049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97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Дякую</a:t>
            </a:r>
            <a:r>
              <a:rPr lang="ru-RU" sz="97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за </a:t>
            </a:r>
            <a:r>
              <a:rPr lang="ru-RU" sz="97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увагу</a:t>
            </a:r>
            <a:endParaRPr lang="ru-RU" sz="97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790575"/>
            <a:ext cx="9115425" cy="606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AutoShape 2" descr="&amp;Kcy;&amp;acy;&amp;rcy;&amp;tcy;&amp;icy;&amp;ncy;&amp;kcy;&amp;icy; &amp;pcy;&amp;ocy; &amp;zcy;&amp;acy;&amp;pcy;&amp;rcy;&amp;ocy;&amp;scy;&amp;ucy; &amp;gcy;&amp;lcy;&amp;ucy;&amp;khcy;&amp;iukcy;&amp;vcy;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3076" name="Picture 4" descr="https://encrypted-tbn1.gstatic.com/images?q=tbn:ANd9GcSFrvgvwFjdf-Uv_Ce4oCS9Bk6J3GB1LTtFSshV3I723xSDSsnqBvtuz-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5129808"/>
            <a:ext cx="2305808" cy="17281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5976" y="1700808"/>
            <a:ext cx="20034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Батурин</a:t>
            </a:r>
            <a:endParaRPr lang="ru-RU" sz="3200" b="1" i="1" dirty="0"/>
          </a:p>
        </p:txBody>
      </p:sp>
      <p:pic>
        <p:nvPicPr>
          <p:cNvPr id="3078" name="Picture 6" descr="&amp;Bcy;&amp;ucy;&amp;dcy;&amp;iukcy;&amp;vcy;&amp;lcy;&amp;yacy; &amp;Gcy;&amp;lcy;&amp;ucy;&amp;khcy;&amp;iukcy;&amp;vcy;&amp;scy;&amp;softcy;&amp;kcy;&amp;ocy;&amp;yicy; &amp;mcy;&amp;iukcy;&amp;scy;&amp;softcy;&amp;kcy;&amp;ocy;&amp;yicy; &amp;rcy;&amp;acy;&amp;dcy;&amp;i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5769" y="3573016"/>
            <a:ext cx="2088231" cy="156617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572000" y="1052736"/>
            <a:ext cx="122642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i="1" dirty="0" smtClean="0"/>
              <a:t>Глухів</a:t>
            </a:r>
            <a:endParaRPr lang="uk-UA" sz="3200" b="1" i="1" dirty="0"/>
          </a:p>
        </p:txBody>
      </p:sp>
      <p:pic>
        <p:nvPicPr>
          <p:cNvPr id="3080" name="Picture 8" descr="https://encrypted-tbn3.gstatic.com/images?q=tbn:ANd9GcRTG4b5-hGvOQggDyJpzGkhthmKNwvnpxv3jbyIA_MhonZGk8bn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429000"/>
            <a:ext cx="2352583" cy="1763251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347864" y="1988840"/>
            <a:ext cx="9364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err="1" smtClean="0"/>
              <a:t>Київ</a:t>
            </a:r>
            <a:endParaRPr lang="ru-RU" sz="3200" b="1" i="1" dirty="0"/>
          </a:p>
        </p:txBody>
      </p:sp>
      <p:sp>
        <p:nvSpPr>
          <p:cNvPr id="3082" name="AutoShape 10" descr="&amp;Kcy;&amp;acy;&amp;rcy;&amp;tcy;&amp;icy;&amp;ncy;&amp;kcy;&amp;icy; &amp;pcy;&amp;ocy; &amp;zcy;&amp;acy;&amp;pcy;&amp;rcy;&amp;ocy;&amp;scy;&amp;ucy; &amp;chcy;&amp;icy;&amp;gcy;&amp;icy;&amp;rcy;&amp;icy;&amp;ncy;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059832" y="2708920"/>
            <a:ext cx="17716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i="1" dirty="0" smtClean="0"/>
              <a:t>Чигирин </a:t>
            </a:r>
            <a:endParaRPr lang="ru-RU" sz="3200" b="1" i="1" dirty="0"/>
          </a:p>
        </p:txBody>
      </p:sp>
      <p:pic>
        <p:nvPicPr>
          <p:cNvPr id="3084" name="Picture 12" descr="http://feerie.com.ua/files/u78/18jpg_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5266278"/>
            <a:ext cx="2123727" cy="1591722"/>
          </a:xfrm>
          <a:prstGeom prst="rect">
            <a:avLst/>
          </a:prstGeom>
          <a:noFill/>
        </p:spPr>
      </p:pic>
      <p:sp>
        <p:nvSpPr>
          <p:cNvPr id="13" name="Управляющая кнопка: далее 12">
            <a:hlinkClick r:id="" action="ppaction://hlinkshowjump?jump=nextslide" highlightClick="1"/>
          </p:cNvPr>
          <p:cNvSpPr/>
          <p:nvPr/>
        </p:nvSpPr>
        <p:spPr>
          <a:xfrm>
            <a:off x="0" y="0"/>
            <a:ext cx="1042416" cy="1042416"/>
          </a:xfrm>
          <a:prstGeom prst="actionButtonForwardNex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Tm="2000">
    <p:pull dir="ru"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2865 0.06042 L 0.11944 -0.3699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4" y="-21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0.21268 -0.27292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13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2.59259E-6 L -0.00781 -0.35278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-176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4.44444E-6 L -0.07084 -0.3965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2" descr="&amp;Kcy;&amp;acy;&amp;rcy;&amp;tcy;&amp;icy;&amp;ncy;&amp;kcy;&amp;icy; &amp;pcy;&amp;ocy; &amp;zcy;&amp;acy;&amp;pcy;&amp;rcy;&amp;ocy;&amp;scy;&amp;ucy; &amp;gcy;&amp;lcy;&amp;ucy;&amp;khcy;&amp;iukcy;&amp;vcy;"/>
          <p:cNvSpPr>
            <a:spLocks noChangeAspect="1" noChangeArrowheads="1"/>
          </p:cNvSpPr>
          <p:nvPr/>
        </p:nvSpPr>
        <p:spPr bwMode="auto">
          <a:xfrm>
            <a:off x="155575" y="-731838"/>
            <a:ext cx="2028825" cy="15240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ukrcossacks.at.ua/Pictures/400px-vijskova_r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f/f2/Baturyn_ger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84984"/>
            <a:ext cx="2195736" cy="2565627"/>
          </a:xfrm>
          <a:prstGeom prst="rect">
            <a:avLst/>
          </a:prstGeom>
          <a:noFill/>
        </p:spPr>
      </p:pic>
      <p:pic>
        <p:nvPicPr>
          <p:cNvPr id="2056" name="Picture 8" descr="http://upload.wikimedia.org/wikipedia/commons/d/de/%D0%93%D0%B5%D1%80%D0%B1_%D0%93%D0%BB%D1%83%D1%85%D0%BE%D0%B2%D0%B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9040"/>
            <a:ext cx="2195736" cy="2594963"/>
          </a:xfrm>
          <a:prstGeom prst="rect">
            <a:avLst/>
          </a:prstGeom>
          <a:noFill/>
        </p:spPr>
      </p:pic>
      <p:pic>
        <p:nvPicPr>
          <p:cNvPr id="2058" name="Picture 10" descr="http://upload.wikimedia.org/wikipedia/commons/thumb/1/1a/COA_of_Kyiv_Kurovskyi.svg/330px-COA_of_Kyiv_Kurovskyi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84168" y="0"/>
            <a:ext cx="2160240" cy="2880320"/>
          </a:xfrm>
          <a:prstGeom prst="rect">
            <a:avLst/>
          </a:prstGeom>
          <a:noFill/>
        </p:spPr>
      </p:pic>
      <p:pic>
        <p:nvPicPr>
          <p:cNvPr id="2060" name="Picture 12" descr="Coat of arms of Chyhyry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0"/>
            <a:ext cx="2376264" cy="2880323"/>
          </a:xfrm>
          <a:prstGeom prst="rect">
            <a:avLst/>
          </a:prstGeom>
          <a:noFill/>
        </p:spPr>
      </p:pic>
      <p:sp>
        <p:nvSpPr>
          <p:cNvPr id="9" name="Стрелка вправо 8"/>
          <p:cNvSpPr/>
          <p:nvPr/>
        </p:nvSpPr>
        <p:spPr>
          <a:xfrm>
            <a:off x="3635896" y="0"/>
            <a:ext cx="2274552" cy="1132704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0800000">
            <a:off x="2843808" y="1124744"/>
            <a:ext cx="2808312" cy="11327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3923928" y="3356992"/>
            <a:ext cx="2922624" cy="1132704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0800000">
            <a:off x="2267744" y="5085184"/>
            <a:ext cx="2376264" cy="108404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4139952" y="3573016"/>
            <a:ext cx="25202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/>
              <a:t>Батурин</a:t>
            </a:r>
            <a:endParaRPr lang="ru-RU" sz="40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3995936" y="260648"/>
            <a:ext cx="13516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Київ</a:t>
            </a:r>
            <a:endParaRPr lang="uk-UA" sz="40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771800" y="5301208"/>
            <a:ext cx="17024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Глухів</a:t>
            </a:r>
            <a:endParaRPr lang="uk-UA" sz="40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3131840" y="1340768"/>
            <a:ext cx="246253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4000" b="1" dirty="0" smtClean="0"/>
              <a:t>Чигирин</a:t>
            </a:r>
            <a:endParaRPr lang="uk-UA" sz="4000" b="1" dirty="0"/>
          </a:p>
        </p:txBody>
      </p:sp>
      <p:sp>
        <p:nvSpPr>
          <p:cNvPr id="17" name="Управляющая кнопка: назад 16">
            <a:hlinkClick r:id="" action="ppaction://hlinkshowjump?jump=previousslide" highlightClick="1"/>
          </p:cNvPr>
          <p:cNvSpPr/>
          <p:nvPr/>
        </p:nvSpPr>
        <p:spPr>
          <a:xfrm>
            <a:off x="6156176" y="5949280"/>
            <a:ext cx="1008112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далее 17">
            <a:hlinkClick r:id="" action="ppaction://hlinkshowjump?jump=nextslide" highlightClick="1"/>
          </p:cNvPr>
          <p:cNvSpPr/>
          <p:nvPr/>
        </p:nvSpPr>
        <p:spPr>
          <a:xfrm>
            <a:off x="7164288" y="594928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7" action="ppaction://hlinksldjump" highlightClick="1"/>
          </p:cNvPr>
          <p:cNvSpPr/>
          <p:nvPr/>
        </p:nvSpPr>
        <p:spPr>
          <a:xfrm>
            <a:off x="8101584" y="594928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encrypted-tbn1.gstatic.com/images?q=tbn:ANd9GcTGz96QpGYrH856OYumnvLdNjDg4_iokB_9hIKWHxAt3n-FpU0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1888"/>
            <a:ext cx="9144000" cy="691988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98511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uk-UA" sz="96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Київ</a:t>
            </a:r>
            <a:endParaRPr lang="ru-RU" sz="96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156176" y="5949280"/>
            <a:ext cx="1008112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164288" y="594928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1584" y="594928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0" y="1154162"/>
            <a:ext cx="9144000" cy="5093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5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Ки́їв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столиця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одне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з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найбільших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і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найстаріших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25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міст</a:t>
            </a:r>
            <a:r>
              <a:rPr kumimoji="0" lang="ru-RU" sz="25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1625 року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Київ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центром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козацького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полку,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1649 року, в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результаті</a:t>
            </a:r>
            <a:endParaRPr lang="ru-RU" sz="2500" dirty="0" smtClean="0"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Хмельниччини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увійшов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до складу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Війська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Запорозького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Попри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малі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розміри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він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найбільшим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православним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центром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Речі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Посполитої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козацької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 У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місті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знаходилася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резиденція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православних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київських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митрополитів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православний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Київський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колегіум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який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1659 року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отримав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 статус 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академ</a:t>
            </a:r>
            <a:r>
              <a:rPr lang="uk-UA" sz="2500" dirty="0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500" dirty="0" err="1" smtClean="0">
                <a:latin typeface="Times New Roman" pitchFamily="18" charset="0"/>
                <a:cs typeface="Times New Roman" pitchFamily="18" charset="0"/>
              </a:rPr>
              <a:t>ї</a:t>
            </a:r>
            <a:r>
              <a:rPr lang="ru-RU" sz="25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kumimoji="0" lang="ru-RU" sz="25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Аудіо">
            <a:hlinkClick r:id="rId2" tooltip="Аудіо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5575" y="90488"/>
            <a:ext cx="142875" cy="142875"/>
          </a:xfrm>
          <a:prstGeom prst="rect">
            <a:avLst/>
          </a:prstGeom>
          <a:noFill/>
        </p:spPr>
      </p:pic>
      <p:pic>
        <p:nvPicPr>
          <p:cNvPr id="16388" name="Picture 4" descr="https://encrypted-tbn1.gstatic.com/images?q=tbn:ANd9GcToRRxKUvE5qI8Q6wKLg0tiRcU_60YHaS_--lg2pkEFpcb8XNTX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1124744"/>
            <a:ext cx="5148064" cy="3379465"/>
          </a:xfrm>
          <a:prstGeom prst="rect">
            <a:avLst/>
          </a:prstGeom>
          <a:noFill/>
        </p:spPr>
      </p:pic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156176" y="0"/>
            <a:ext cx="1008112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64288" y="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5" action="ppaction://hlinksldjump" highlightClick="1"/>
          </p:cNvPr>
          <p:cNvSpPr/>
          <p:nvPr/>
        </p:nvSpPr>
        <p:spPr>
          <a:xfrm>
            <a:off x="8101584" y="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 descr="data:image/jpeg;base64,/9j/4AAQSkZJRgABAQAAAQABAAD/2wCEAAkGBxQTEhQUEhQVFBUWFxQXFRcUFRUVFRgUFBUWFxQUFBQYHCggGBwmHBQUIjEhJSkrLi4vFx8zODMsNygtLiwBCgoKDg0OGhAQGywkHCQsLCwsLCwsLCwsLCwsLCwsLCwsLCwsLCwsLCwsLCwsLCwsLCwsLCwsLCwsLCw3LCwsN//AABEIANoA6AMBIgACEQEDEQH/xAAcAAABBQEBAQAAAAAAAAAAAAACAQMEBQYABwj/xABGEAACAQIDBgMEBgcECgMAAAABAgMAEQQSIQUGEzFBUSJhcQcygZEUI0JSobFicoKSssHwJDNz4RUlQ1Njg6Kz0fE0dML/xAAYAQADAQEAAAAAAAAAAAAAAAAAAQIDBP/EACQRAAICAgIDAAIDAQAAAAAAAAABAhESIQMxQVGhIjJCYYET/9oADAMBAAIRAxEAPwD02Q3FM3p/DyAMC2oqRCEz5ha1joehrtcqOdleaS9S5o01NzqToKnbNw6Zb6Mevl6UnyJKwUbKgGn4ZbVZ7QQFbfKqUinGWaBqiS816UT1FNcKeKDJktp9KDPemFrmNLEeRPRLiocqWNPRYjS1NzG9SrTCxsSU8mLIqKRSXq3FMVsn/SL01Iaig0XEqcEPI6RL01wqMvQPJVUGRyJrSyLQcSgLmjFhkOZKVYqaD1aYe2XWpeik7IZWo8gqViH7VEkOlNIGwENqYmaiLUBrVIhuxk0BoyKS1aoxAtXUVq6gdGgNdTjLSAVzWbgCnYpioIBtQ3rqHsEWEcpdQSdeVV858RpA5HI0h71MY0KQNKKUikrQk6hoqSgQBpb0VqS1AA1xFLauNAA0lqFpgHVDzYMR6Ja/5ijNIdHCxv5c/Wm2FR9mE/W3/wB9IB6AKBUqhAxvLSFadAoGFWI6JdakF7Co4oWapaspPRzTUy73pSK5ozVUhNjNqQ04RQEVRA3SGjIrrU0wGgK6nAK6gC+LUJNJShDXOjcGkJoiKBhTExM1cGpK6gkcRqIimlNOLc8hRYVZ1qSpMMXiswpMRDlNLJBiR66iy1xWqsQNARTtqTLTEU+KRfpmHu1mEeIKrca/3QJtz5MfkKs6iTp/aof8LEfx4ep5SpTKKvY0WUS89cROdWLfatpc6DQaCp5FRNii6Of+NiPwmcfypnaW2UhdUKnM1rc9QeoNqWSS2NRcnood+NsTRgR4ZirjKWK2BGfNbMW90eEmn/Z1tt8Xg88rZ5Udkc2AJFgyFgNL2JH7NZvfnFx/WzRM4Z41RldRk8GdQ6EG5uSVuNPDXbjbYw2Dw8YRuJLiSGlLMqxwhCUsx56Alu5v0FqyjP8AJ+jSUNJHpeQ9qaZa80lnlxm14okxDcJFEhMbkLljJZgoXS5uq+hr1Bq3jPLoylHFjJW1OqMwrr3FIhtQwQw8NqDhmpLm9Ns1qabBpEZltSWpw1ypV2TQz1rqk8Ad6WlkGJaZKkxQU6q05euZs2I0mHpkxipjGmxDc0JhRD4VGkAqemC7mgeO1JTsVDC4XQmnsNBbWpUIFrUchVQSSABz6WqHNjUbKzebEtHh2MbZXLRohABIaWREBsRY+9T+JQFqqYZjjZUKD+yxOHzn/bSoboE/QVrMW7qAORtohhutRGVFSRVtBT+HwoIJa96lyJTsK1cuTRCiMLhVsRaoMmEN9OVXBWoeIjvcdDofTqKUZMbSM5I0QxkeeWMAQYkHxqLNxMP4Trz8J08qg7U3vwkJK5y5HLKNGsdcrdbWt8ah7R3JwUmMTiRMw4MjkGWYgsskSre7XtZ20Heo22PZlHIpOGlKPnzLHNZ4gL3yCwzjW+pJ94g9KblNbKSj5IK76LACtowhMjhpGsc0knEtlHP33FhroO9UO297ZJVUlmBJIFo2jFrXJUMAxAGpaw52GtjUvA7jbSkTPE2DjBaQZhcP4HaM2uhtqpNxbmK0ewvZnHGxkxUpxUrDxBieF6a+J/ibeVZ/lLRWST0ec7w7QVcNG2Zi7topN1VR1N+ZJBv3tWPGKFj4mDXFgALWtr/6rS754bhcWJhZlcqTb7SeKO3keNN8hWPiXUVUG1oJ9l5ujvKcDPx1jWQ5XQhiwFnKktccj4fxre7G9rSs5XFxBFvpJFm0H6UbE3A7g/CmsX7HACOHiupzZ4tbX0y5Wra7vbsQYSLhoockhnd1Usz2Iva1lABIAFbRjIxk0XmFxKOodLlSLglWUkd8rAGukagNdWyRNjZpL04TTZFUhA2pL0VARVCOvXV1JSoDS8SnYmvTANPwEVzSNUOAUSsK5qbZay7GOtNUSVqUqaBh3qopIBtZLGqLabjF4v6MT9TCiyzgXHELkiKIn7vgYkfo261fqg5nl/LrWa3LcsMXMdeLiXy/qRoi2/e4nzolvQ1pWbGAgAAAACwAGgAHQDtTxmqCk1VG3t4RhlJ0LWJAJ0A7kVDiu2NW+jQSNTkBrKblbyLjcMHF80ZEcl+rBQc4t94G/lrWijnte/Km460InsdKiStXn+0vavFDieC0WeO4BdJASB1OUCxt2vW3eYHUagi4PcHUGlFA+ytn/wDlL/gSfjLF/wCKezEMLHqKyW+W2Jo5QMLfi24Q8AYG44rE5vCAMo1Jq33P2ucXhYZ2tnYEPlBAzoxU6HlewNul60hJNMJKi23ac/Rl/WmPzmkP86kTaXJNgAST2A5mq/YBvhYSDzUn95mb+dVm/e1xBg2BNjKRF55WvxSPRA9T0rQ6t0eVe0vbPHmYWAVUDNbmS1hEpPexDH18qwuFn4ciOAGKOjgN7pKkNlbyNrVb7xE3Zm9+dzIw7KL5F/6j+7VDeoQ59n1HDiRKiSL7siq6352cBhf50pFUe4js2zsIWbMeHob38IZgoJ7gAD4Ve12xdo52IaAinKEimICkNEaSgBs0hoyKE1SYA2rqWuoAuc1GGNCFohWDRoPJNRh70ytOCocaHY8go2S9NLJRiWodjI+0lCwyntG/8JrO7iw2wMJ6uZZD/wAyaRh+dXG809sLMR93xdwhIDkeeXNbztVBu9tMRYOKPws0cdlsTqBfJmHRidDbS97VOVPZai3HRpslea+0PaskM7mJCxRFLsVIQR2PgL/aa7cgevlWtk20bBWymQiwEZJBe9suvwrH75I0pkieVisioMub3SjNmyg6C+gv2WplPJ0XCEkNexj6TmncqRhJASGa2syMFATW5Ns4PoteoY1Tw3yg5srZfUg2tqK8S3f2lisHIkeC92VsvDlOeK55uVvmuApJIy6A6Go2F39xuEd4QQ6K7nxhmclzowdrkDkRp1rRMzcWuyi2th5Dilw6xOXU8FEIAdm1HT3jm1uSb2519DbKMnBh4wCy8OPiKvuh8ozAeQN68IfaoxU4lIkWVTmurahgw0Ujlyvc9Sa9G2ftjE5BFJNmkVc0jFQWuxIVVKgX5EE+VGWK2UoOTKXfTHlDizKFTM+W8UiuSAkYCt1jJslwO45c61/s1gZNnYfOPeDuLW9x5GZCbdbEflXn+8sjSSFSqOc5kRXGYE2tmbNe97sbW6deVV0GKmh4a/SJUTiJljikZRmLaAKD3PYDX4VPGVyI9l3cf+yYf/CT8ResB7ZMfrHHf3YnJt0MzKl/3A/zq89mm9STAYOYBXRQIWvbiIoNwR0YAfEC9ee7/YkfSZXLAuZbxx3uQiC0Rk6KLlzl66cqcpKqIiu2Z7fOYHEsB9gKluxtmP4tb4VQincUxLNc5tSb87nq3xpuOMtoBcnQDzOgH41KCTts+h9w8Bwdn4dTzZOKfIzHiW+AYD4VfU9Dhciqg5KoUeigAflSGKutSMXFjVJR5DQkW51SaZNAkUBoyaGiwBoTR0lMQFdTqjWkpZDxLelFKIzR8I1nZQIpacEYtrTdKw2KDRUIFFSAi7UF4ZR/w5P4DWc3P3fim2dhX8SOYhdkPXMxNwdDr6VrZos0cg7o4+akVU+zVv8AVsA+6ZV/dmkFYTezWFpaKDbm70uHXjLKkgDxjKYir+NwpOYPbQEsdOQNZfbEzCeR2dTdD4QPtDLZmY+Vxb1rZe0XbSxrYkhIQZZbdSAMkYv1YkD4msFvi+RcwIv0001GvqbEVkls643jb7KbDYwwXxzEeFZUgRT/AHkh8LNIegALaa3KnlbXMbN+kYueyP42ILOzFUUZgQznoL2t8KspNpg4eNXXOFDBUtpfMxV2PTmeWt+dtL1UfHkURorMvjbKBlXS2ZrDS9bRVdnPLb0aaLFR4RDeTjMTcBgoHEzN4mFzfKxNx3sdRVdsDeJzi487kBjIjP1+stbmfvKNf0mrPY/DNG2Vip0UgqbhlIurA9Qf5VYTYZRhIJAAHLS6jm2V7C57AcqJIE2X2IS2ID5nIAdWZjzsL+EW6EA+oqPDJlnLBjcrIWYWyKrxkjEC4JC63sOtxUBtt8VG4x8aoQhFwG0vbS2puaj4limGQXs05vqb5Ygb27gM4zEdlWk9L+xuSZZ4Pabarg9CF+sxMllIU35H/ZLz7sfwqpxbqLhWMrH3pTcDzCA6n9Y69gOZkSYfNEWBMeFjOVCfenm6sBfxNoCSfdUAVBw2GeQkRqWIFyAL6d6jvsh+gI9nyMokCkJmCZzomc8lzHS+hohC8c2QEcRJMote3EVrADTXxCtTvCnDj2dg+RJSSQfpMwA/FpKz2xnvjIWOoOJiOvnOL04tvY5RrR9RznxN6/1+N6avpQyNqfWm2cV1LoyTHYx1pmcXNEslMSGmNs4xGmqIue9Ir1aM2hK5ltRI4vrRzyAilkOtDNdSClqyDQLpRO+lM11YNGh166urqQmzqKhogKBIJHtWR2BtT6JhcVGR4ocQ4Ud1mOZX/e4g/ZrXqtVW3d2FxGYqxjZ1yvbVX5EFh0IKrqO1Y8iNuN09nkO9+1DNLhoTqZZY3kv1GcAA/NjUre/Ek5suoBNwOel+nkCPUelUG8MDwbSw4exCPEqkcjklytfzv+Y70W8E7/SJIFNiwDKe7LrlPna4+NutSl0dDl2Z7ALmhxTMeQXhgnTOSSSoPWykftedarjcJJZixCDLHYW1YyST5x5jMlvU1lXjWSBmVbESKDqdGfSwF9L6dOgrT714RYcFkBzfWuxbrcsbDmeQAHwqpPaREOrMdtxGDkMQbXZSugyOSwCjtdiR62rX7tbNSbCxrIbAxTgHTRmnezC/UFAfgaxcs+aJQT4o/CNecZ5D4EH4GvS9yly4NWtpwmF+hvNKTb5/jS5f1HxK5HmO08M0Ujo1rqxGnI9iPIixpviNJlVmY2sq3N8oJAFh21qx3ixgkkfwgFTYEdQO9VMTZWU9iD8jer7WzOqLfb20lkMccVxDCuSMEW75mYdydSfOj3elcTxrGcpkZEbkfCzC9Uqt4j6/zrcbhbGzuMQzDLGzDLbXMF5k9hmBrKVJDVuQ7jGE21Xc+7BwVHa4K2/FnPwrHuTFMSOcclx/y5L/AP5rSbNkJTETnTiSswPkhOUD0zH5VQ7wpbFzDoZCfg/iH8VOBU1qz6aeQMMy8mAYehFxTJNZ72ebT4+zcMx1ZF4LX53i8Iv6rkPxq+Zq610cz0EDXU1mpyqSJOoGoyKA0wEpKWupgJS0lLTEXddSXpawsqha6urqLChyIDrTsbAVHFEqmoaQ0PMRRI9JHDcXNIfDUa6K2fOu/s5OLZiDePF4jL5qGhOn7QYU1vER/pKMX5lRfs5NlPwOU/A1I9oCldqYnmchdo/Jm1Q28mcH4VU73oI8foTZTHb0DUkb/wAX/gioBNNCBYNLAy+X9oVT/GPka0O9MBOCbqQxvbkPHqf+q9U8Ud9pka6yLb0WeI/yrSb0IBgZuYu2uvPUHWom9ouK0zyo9K9S3XP+rFubkLKfIKJnAv25H+hXmRgPDD9C7JbrdVQnT0cV6ROPo2w1a9mxAjCDrkLBiQP3z8ark3RPG6bPNsWbux5an86ajS7KO5Av6m1K7aH+utLAfGmn21/iFaMyBTmfWtnu3MYcFjJ7n3eGmuma3MD1dP3aot2thS4rECKFbkm7E+6iA+J3PQW+egGprbbfZZHhwsYAW/ElAAAEaHQacrm/yrGZcFtsrZMPw8PHEeiWP6x1P4ms9vL4nik/3sMTH9ZRkcfNRWo201730rO7aGbB4dxzSSaM/tEOPyPzpx8FzWqNj7Ftq2knwxOjqJk7Zk8MnzDKf2K9Savn3craow2LgmJsofLJ/hyAqxPpmv8As19DvDY11wZySQ2KcvRWpLVVkgmkIorUlqLACkoiKGmB1dXV1AF3aiC1wtT4Olc7dF0M5DRxxd6UUuai2FBsB2pBJQPTdQo2MkDEU073NN3rr08UFnmW/wDuw4kxWMIzBxAEy6lQpTNdeeuXmL15v7QGAxbHyv62r6XQk182+0l4mxkhiGmZhcMpBselibCpqmaqVxomYhhHtAO1lX6wk8hlVlYXPwqZvLtGObBsIWDgFcxTWx159tKweEmLSeNmOdXS7EnV0Krz87VqN1dnh8BiibqxkRMxDBbcNmYMeQsbHXv51LXkuM/BnhBmgiQe9JO4XzVliS/7wtWk9o+PzSRQr7kKBAOVracvw+FM7C2DiJRhTkOSKewuGBZWaOVmFx7titjfxZtK7a+wcTiZpHhhdkL5QcpQXuFtZ7Hmw+dO1YknTMf3pzDi8kY/TT+IVeJuhiDK6BcqK2XiSeBT6A6t8AeVXWF2NhcLImfNiZxYpGo0LA6ERjkPNzbyolyLwJQbJm5ONODwuLllBSOcoEPJn4eckIvUNmAvy0Pan9kwNaSeQWkmt4fuRqPCvl5/CjXCPNIsuLy3T+6hTWOPXQk/ab8NBUrG4mw9OlYuTZvCCWzP7dk8JrPFicDIPu4iM+maNr/lU/buIvfXyqogk/smIX/i4c/hKP5Vt0jFu5Mh4cXuO9x8/wChX0vu9iTJhMLI3N8PAx/WMak/jevmrAIWdVUXYkADuWICj4kivpzZGB4EEMN78KKOO/fIoUn8DW0XswkPGup+OLvQmwNaWLHQzQmjcjpQ0yACKGnDQGmgErqUKeldTsdMtyadF7U0KkW0rBlCkUhpFpXNSMcjFDIKbEhomBqUtgCDQSUuU3oWTzrRCMX7RNmmVYmWaeI3ZCI5MqFTZmzL9o2Fr3ryXGboTAAqRIxZVsmcmx+0xI0A0ufOvdN7cE7wDIrOwYEKguxBBBsOvMV5wuNc8osvQcVshPwVSawnKpf0dPHGMo77IGM3LwbRxAO8Tro5UGTML2JysRlblyOl+Vb/AGHt6OLDiFICoVmAVStshY5CT1NjqSDr3rBYvH4gjQwx9rK8hHxJA/CockLMbSTTPcA2DZF8xlW1Q5po3dPxRrsdvCsVgxVTmZwHcmztdV8F+g5AAW0tyqLi95Gy2iSRhfNliiZFJzkk52AA6E1nohHFfIqqe49497k69utPHaenWob9DFjSaY3lfhLyyxnM5/Wk5D4fOpcCJELRqF7295vNmOp+NQTtP7ulx17jnUc4wdTS2xqkWL4uqvaGMsD6VCxe0QpOv9elUmKxRYk/zrSMTHk5FRG2hisxPakYZcLrzkluP1YUIv8AvTH5U0woiC7KigmwCqALkkm/hHcsTp1vVmBqPZVscz46M28EP1zkjTw6ICehLEfI9q9+DCs3uFuyMDhsrWM0lmmPMA/ZjB6hbn4kmtDW8Vohj3EqPI9KaSroTYzRMaU0hqiQc1dekIpKAHhLaupmupYodsuwaOmlNGWrNgJmNKXob116AoUNal4hoK6mArNQ5qWuoGJevNN9tmtDNxAPq5DcHWyvzZD87ivTC1R8Zh0lQpIoZW0IP9aHzqOSGSL454M8KxUjXvyHS2nwqBJMb3vr6/hW9297PpgS2GZZF+47ZXHlfk3rpWW2du47hxK5iku+SMgZ/q2AclTrYEgfGubHH9jpyy6Kvi9r0EmJsNB5G9aXY+56yh82I8XMKgF1Xozq1+ZuPhQYHZ8OHm4OIRWzXzSyZco08MYv5a6W5/Ci0PZkJsWb6HTy51DnxluRN62u9W60MLhbFQ9zG6adNUZfdNud+3xrEbY2U0OU3zo17Na2o6EU4yTM5OSIn0gk6mn1HyqDE1XOyHjWSN5l4kYdS6G4DRg+Maa8r1pVmLJe7+7eIxj5YI7qD4ne6xr+s/fyFzXsG6G4mHwVnNppx/tCtgvfhKb5eZ15+nKtbHh0jUJGqqiiyqoCqB5AaChNaxhXZLbEria40NaCOJoaWkoEIaSipCKYgDQmjIoSKYwa6urqBFulOEVEixSN7rofR1P86eEo7j5isyhy9caaGIW5AdCRzGYX17ioeM23h4/fmQehzcu+W9qVCstFUUulZ+XevCgEhy1uiqbn0vbSuTenDGPOXsdfBoX0JA5aa8+fI0UwsvS1BWWbfmK9hFJ8SvmTyJ7VKg3uw7AklksCTexuQbZVyk3PlTFZfUNUk+92GVbgs3kFI+d6grvpGWW0bBPtlrArzuAOuthfzoHkjTmvPNr4gfT2bm4Mq+sQhkcC/PnCDaraTfbU5Ic46EOAf2hasnm4u0kcgpxeO7a5gLYaRAP+sgCsuZWjXhlsp8BtkwbRjZrWl4bOCBf6zwMlx2IGgNriu9pWKvNOubkUcLYeG75NCO4Y/KsvvTG0GJCM+Yxk+IX6Ss2l+XM/OtFvnhpJkklQBrZWkNwGCKOfduQrHWja27NZtmP6bsSOXXiJhkkJ0vnhABI9QjDX71ecYJ+PBMjG5VM63IGqi4K68+mnc16HuNIJNnopJ0inQgE2IbOFuOXX8K8oweIKFTy0sexB0PI0+NdkybSRDK2a3pVgI1I0OnnodR/7qvxD3b8PkT/lU+KwQXB9Rb8DWvkxZ9B7B3jgkw8BaRQ5hiLA3GpQXF/UGpL7ewwzfWr4efMn4d68n2Jix9HjGvhTkO2ZgPX3TTMG0W1Atrfrbp56fCtFbMrZ6zDvJhmvZ7AdWUgHW3h70Kby4UkAS2JNhdWHx5cq8sw2LIAL3HMczfsdelR5MTlkVumnPqLEX069aewtnqY3nhuQwca2vYEEd9DyoMRvZAqgrmck2y2ynrrr6V5vNPZkAJ6gXI7E69jUObGZmYixFuZJt63pJyYrZ6Om+PeIA6n+8+wLa8r3uajbQ30YL9VGoIBJzkm46WtasVJigcthoAAbedrj0501iJDYWsCFFge3Mkm/TtU/kBucLvs2nFiBGlyhIIuSNQ2nTvVxHvPhygbMQSLlLEsD1HY/zryuaccJQTrY+YJuSbj1/OkixXvH0vYa8vOqTYbPRZ971zWjjuOpZgumt7fKurzh8QQwtfXKDc69QfzpKdyKH8OHY+EgX6n/ACq2gwUnIyAHXSx/O47V6FLO1gMzW1HM8svKqTEQqV1UHn0HYU/+jb0W+Kl2ZaTBuCbMDr+kAdL6+LtUabOmpCkdwWtboedXIiW50HyH6NPPh0J1VTy5qDyOlWmzIo4LsM1vDe3hLXOlyFsed6ciYHMSgAUX1ZtSeg18Whv8K10o8JPUuxJ7kBQCe+mlDFh0v7q8j0FOrVjoyM8mY2VQdLEC45iwOnL1qc6sSZJSSxZb3VRfkCdBa1gK1McSr7qgXvewAvp1ouCvPKL662F/nWb9FKJipizHqqlri2mlunb1pqZ9CoN8vMkHXUnTv/lW4589daVj+Z/OhdFPiRiTN9SptYkm4A6dNT3vT2wp3EiuV0S/MaEZSCdR5/8AitpAob3he3K+v50Mqi3IdPyqZr8WOEEpI849qphbgyIiiVjIruLAsqKuXMB1152Bq84ZkwbBEUmSJLMGsdY7sWudBa9Z/wBrmksQHK0mnTXh30rWbMH+rx/9eP8A7SiuPwjq/lIb9m7D/R8Nh4jxRrc2+tfUL1NuteQyya26Akfia9Y9nR/sEHrJ/wB6SvJp/eb1b8zV8fbM+T9UNNz+VTkfwioMnP5VMj93+vOrRgzabpbLnnw5MSFgMyXugAN83U35P0qyi3RxVwBHyJuS8YGpHLxG/XWqnc+QiFrEjxnkSOgq/SZrjxHmOprdRk42n8JuL1QWK3VnLAOllBFyjIT+Y8tTTOO2JiiAFgOg0CtFpbS9r6c6k7TkItYkankbfdqpfFP99v3jUw45NXZUsFqvpLj3cxRzfVc+XjTU6+E63/lrUKTdLGudYgoFwPrIwBfQDRu9AcU+vjb9496FcU9vfbp9o1cYS8P4TcPX0nrutigqgxAare8kdhY+9q3pyvppUbaG62NcALCABzAkjFyOZF35VL2BIWlIYlhY6E3HTvULbk7LMQrMBZdASB16Cpxkpd/C/wAGuvoo3YxeQBoQCCco4kVjcD9LncGkwe6eLDNeJbHQ/WxZu9/e86r2xcn335/ePYefnQjGSaeN+v2j29aVS9/CVh6+l0m52MZlPDXQX/vYrm37VdVEMXJceN+f3j29a6qwn7+FXH0f/9k="/>
          <p:cNvSpPr>
            <a:spLocks noChangeAspect="1" noChangeArrowheads="1"/>
          </p:cNvSpPr>
          <p:nvPr/>
        </p:nvSpPr>
        <p:spPr bwMode="auto">
          <a:xfrm>
            <a:off x="155575" y="-1752600"/>
            <a:ext cx="389572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364" name="AutoShape 4" descr="data:image/jpeg;base64,/9j/4AAQSkZJRgABAQAAAQABAAD/2wCEAAkGBxQTEhQUEhQVFBUWFxQXFRcUFRUVFRgUFBUWFxQUFBQYHCggGBwmHBQUIjEhJSkrLi4vFx8zODMsNygtLiwBCgoKDg0OGhAQGywkHCQsLCwsLCwsLCwsLCwsLCwsLCwsLCwsLCwsLCwsLCwsLCwsLCwsLCwsLCwsLCw3LCwsN//AABEIANoA6AMBIgACEQEDEQH/xAAcAAABBQEBAQAAAAAAAAAAAAACAQMEBQYABwj/xABGEAACAQIDBgMEBgcECgMAAAABAgMAEQQSIQUGEzFBUSJhcQcygZEUI0JSobFicoKSssHwJDNz4RUlQ1Njg6Kz0fE0dML/xAAYAQADAQEAAAAAAAAAAAAAAAAAAQIDBP/EACQRAAICAgIDAAIDAQAAAAAAAAABAhESIQMxQVGhIjJCYYET/9oADAMBAAIRAxEAPwD02Q3FM3p/DyAMC2oqRCEz5ha1joehrtcqOdleaS9S5o01NzqToKnbNw6Zb6Mevl6UnyJKwUbKgGn4ZbVZ7QQFbfKqUinGWaBqiS816UT1FNcKeKDJktp9KDPemFrmNLEeRPRLiocqWNPRYjS1NzG9SrTCxsSU8mLIqKRSXq3FMVsn/SL01Iaig0XEqcEPI6RL01wqMvQPJVUGRyJrSyLQcSgLmjFhkOZKVYqaD1aYe2XWpeik7IZWo8gqViH7VEkOlNIGwENqYmaiLUBrVIhuxk0BoyKS1aoxAtXUVq6gdGgNdTjLSAVzWbgCnYpioIBtQ3rqHsEWEcpdQSdeVV858RpA5HI0h71MY0KQNKKUikrQk6hoqSgQBpb0VqS1AA1xFLauNAA0lqFpgHVDzYMR6Ja/5ijNIdHCxv5c/Wm2FR9mE/W3/wB9IB6AKBUqhAxvLSFadAoGFWI6JdakF7Co4oWapaspPRzTUy73pSK5ozVUhNjNqQ04RQEVRA3SGjIrrU0wGgK6nAK6gC+LUJNJShDXOjcGkJoiKBhTExM1cGpK6gkcRqIimlNOLc8hRYVZ1qSpMMXiswpMRDlNLJBiR66iy1xWqsQNARTtqTLTEU+KRfpmHu1mEeIKrca/3QJtz5MfkKs6iTp/aof8LEfx4ep5SpTKKvY0WUS89cROdWLfatpc6DQaCp5FRNii6Of+NiPwmcfypnaW2UhdUKnM1rc9QeoNqWSS2NRcnood+NsTRgR4ZirjKWK2BGfNbMW90eEmn/Z1tt8Xg88rZ5Udkc2AJFgyFgNL2JH7NZvfnFx/WzRM4Z41RldRk8GdQ6EG5uSVuNPDXbjbYw2Dw8YRuJLiSGlLMqxwhCUsx56Alu5v0FqyjP8AJ+jSUNJHpeQ9qaZa80lnlxm14okxDcJFEhMbkLljJZgoXS5uq+hr1Bq3jPLoylHFjJW1OqMwrr3FIhtQwQw8NqDhmpLm9Ns1qabBpEZltSWpw1ypV2TQz1rqk8Ad6WlkGJaZKkxQU6q05euZs2I0mHpkxipjGmxDc0JhRD4VGkAqemC7mgeO1JTsVDC4XQmnsNBbWpUIFrUchVQSSABz6WqHNjUbKzebEtHh2MbZXLRohABIaWREBsRY+9T+JQFqqYZjjZUKD+yxOHzn/bSoboE/QVrMW7qAORtohhutRGVFSRVtBT+HwoIJa96lyJTsK1cuTRCiMLhVsRaoMmEN9OVXBWoeIjvcdDofTqKUZMbSM5I0QxkeeWMAQYkHxqLNxMP4Trz8J08qg7U3vwkJK5y5HLKNGsdcrdbWt8ah7R3JwUmMTiRMw4MjkGWYgsskSre7XtZ20Heo22PZlHIpOGlKPnzLHNZ4gL3yCwzjW+pJ94g9KblNbKSj5IK76LACtowhMjhpGsc0knEtlHP33FhroO9UO297ZJVUlmBJIFo2jFrXJUMAxAGpaw52GtjUvA7jbSkTPE2DjBaQZhcP4HaM2uhtqpNxbmK0ewvZnHGxkxUpxUrDxBieF6a+J/ibeVZ/lLRWST0ec7w7QVcNG2Zi7topN1VR1N+ZJBv3tWPGKFj4mDXFgALWtr/6rS754bhcWJhZlcqTb7SeKO3keNN8hWPiXUVUG1oJ9l5ujvKcDPx1jWQ5XQhiwFnKktccj4fxre7G9rSs5XFxBFvpJFm0H6UbE3A7g/CmsX7HACOHiupzZ4tbX0y5Wra7vbsQYSLhoockhnd1Usz2Iva1lABIAFbRjIxk0XmFxKOodLlSLglWUkd8rAGukagNdWyRNjZpL04TTZFUhA2pL0VARVCOvXV1JSoDS8SnYmvTANPwEVzSNUOAUSsK5qbZay7GOtNUSVqUqaBh3qopIBtZLGqLabjF4v6MT9TCiyzgXHELkiKIn7vgYkfo261fqg5nl/LrWa3LcsMXMdeLiXy/qRoi2/e4nzolvQ1pWbGAgAAAACwAGgAHQDtTxmqCk1VG3t4RhlJ0LWJAJ0A7kVDiu2NW+jQSNTkBrKblbyLjcMHF80ZEcl+rBQc4t94G/lrWijnte/Km460InsdKiStXn+0vavFDieC0WeO4BdJASB1OUCxt2vW3eYHUagi4PcHUGlFA+ytn/wDlL/gSfjLF/wCKezEMLHqKyW+W2Jo5QMLfi24Q8AYG44rE5vCAMo1Jq33P2ucXhYZ2tnYEPlBAzoxU6HlewNul60hJNMJKi23ac/Rl/WmPzmkP86kTaXJNgAST2A5mq/YBvhYSDzUn95mb+dVm/e1xBg2BNjKRF55WvxSPRA9T0rQ6t0eVe0vbPHmYWAVUDNbmS1hEpPexDH18qwuFn4ciOAGKOjgN7pKkNlbyNrVb7xE3Zm9+dzIw7KL5F/6j+7VDeoQ59n1HDiRKiSL7siq6352cBhf50pFUe4js2zsIWbMeHob38IZgoJ7gAD4Ve12xdo52IaAinKEimICkNEaSgBs0hoyKE1SYA2rqWuoAuc1GGNCFohWDRoPJNRh70ytOCocaHY8go2S9NLJRiWodjI+0lCwyntG/8JrO7iw2wMJ6uZZD/wAyaRh+dXG809sLMR93xdwhIDkeeXNbztVBu9tMRYOKPws0cdlsTqBfJmHRidDbS97VOVPZai3HRpslea+0PaskM7mJCxRFLsVIQR2PgL/aa7cgevlWtk20bBWymQiwEZJBe9suvwrH75I0pkieVisioMub3SjNmyg6C+gv2WplPJ0XCEkNexj6TmncqRhJASGa2syMFATW5Ns4PoteoY1Tw3yg5srZfUg2tqK8S3f2lisHIkeC92VsvDlOeK55uVvmuApJIy6A6Go2F39xuEd4QQ6K7nxhmclzowdrkDkRp1rRMzcWuyi2th5Dilw6xOXU8FEIAdm1HT3jm1uSb2519DbKMnBh4wCy8OPiKvuh8ozAeQN68IfaoxU4lIkWVTmurahgw0Ujlyvc9Sa9G2ftjE5BFJNmkVc0jFQWuxIVVKgX5EE+VGWK2UoOTKXfTHlDizKFTM+W8UiuSAkYCt1jJslwO45c61/s1gZNnYfOPeDuLW9x5GZCbdbEflXn+8sjSSFSqOc5kRXGYE2tmbNe97sbW6deVV0GKmh4a/SJUTiJljikZRmLaAKD3PYDX4VPGVyI9l3cf+yYf/CT8ResB7ZMfrHHf3YnJt0MzKl/3A/zq89mm9STAYOYBXRQIWvbiIoNwR0YAfEC9ee7/YkfSZXLAuZbxx3uQiC0Rk6KLlzl66cqcpKqIiu2Z7fOYHEsB9gKluxtmP4tb4VQincUxLNc5tSb87nq3xpuOMtoBcnQDzOgH41KCTts+h9w8Bwdn4dTzZOKfIzHiW+AYD4VfU9Dhciqg5KoUeigAflSGKutSMXFjVJR5DQkW51SaZNAkUBoyaGiwBoTR0lMQFdTqjWkpZDxLelFKIzR8I1nZQIpacEYtrTdKw2KDRUIFFSAi7UF4ZR/w5P4DWc3P3fim2dhX8SOYhdkPXMxNwdDr6VrZos0cg7o4+akVU+zVv8AVsA+6ZV/dmkFYTezWFpaKDbm70uHXjLKkgDxjKYir+NwpOYPbQEsdOQNZfbEzCeR2dTdD4QPtDLZmY+Vxb1rZe0XbSxrYkhIQZZbdSAMkYv1YkD4msFvi+RcwIv0001GvqbEVkls643jb7KbDYwwXxzEeFZUgRT/AHkh8LNIegALaa3KnlbXMbN+kYueyP42ILOzFUUZgQznoL2t8KspNpg4eNXXOFDBUtpfMxV2PTmeWt+dtL1UfHkURorMvjbKBlXS2ZrDS9bRVdnPLb0aaLFR4RDeTjMTcBgoHEzN4mFzfKxNx3sdRVdsDeJzi487kBjIjP1+stbmfvKNf0mrPY/DNG2Vip0UgqbhlIurA9Qf5VYTYZRhIJAAHLS6jm2V7C57AcqJIE2X2IS2ID5nIAdWZjzsL+EW6EA+oqPDJlnLBjcrIWYWyKrxkjEC4JC63sOtxUBtt8VG4x8aoQhFwG0vbS2puaj4limGQXs05vqb5Ygb27gM4zEdlWk9L+xuSZZ4Pabarg9CF+sxMllIU35H/ZLz7sfwqpxbqLhWMrH3pTcDzCA6n9Y69gOZkSYfNEWBMeFjOVCfenm6sBfxNoCSfdUAVBw2GeQkRqWIFyAL6d6jvsh+gI9nyMokCkJmCZzomc8lzHS+hohC8c2QEcRJMote3EVrADTXxCtTvCnDj2dg+RJSSQfpMwA/FpKz2xnvjIWOoOJiOvnOL04tvY5RrR9RznxN6/1+N6avpQyNqfWm2cV1LoyTHYx1pmcXNEslMSGmNs4xGmqIue9Ir1aM2hK5ltRI4vrRzyAilkOtDNdSClqyDQLpRO+lM11YNGh166urqQmzqKhogKBIJHtWR2BtT6JhcVGR4ocQ4Ud1mOZX/e4g/ZrXqtVW3d2FxGYqxjZ1yvbVX5EFh0IKrqO1Y8iNuN09nkO9+1DNLhoTqZZY3kv1GcAA/NjUre/Ek5suoBNwOel+nkCPUelUG8MDwbSw4exCPEqkcjklytfzv+Y70W8E7/SJIFNiwDKe7LrlPna4+NutSl0dDl2Z7ALmhxTMeQXhgnTOSSSoPWykftedarjcJJZixCDLHYW1YyST5x5jMlvU1lXjWSBmVbESKDqdGfSwF9L6dOgrT714RYcFkBzfWuxbrcsbDmeQAHwqpPaREOrMdtxGDkMQbXZSugyOSwCjtdiR62rX7tbNSbCxrIbAxTgHTRmnezC/UFAfgaxcs+aJQT4o/CNecZ5D4EH4GvS9yly4NWtpwmF+hvNKTb5/jS5f1HxK5HmO08M0Ujo1rqxGnI9iPIixpviNJlVmY2sq3N8oJAFh21qx3ixgkkfwgFTYEdQO9VMTZWU9iD8jer7WzOqLfb20lkMccVxDCuSMEW75mYdydSfOj3elcTxrGcpkZEbkfCzC9Uqt4j6/zrcbhbGzuMQzDLGzDLbXMF5k9hmBrKVJDVuQ7jGE21Xc+7BwVHa4K2/FnPwrHuTFMSOcclx/y5L/AP5rSbNkJTETnTiSswPkhOUD0zH5VQ7wpbFzDoZCfg/iH8VOBU1qz6aeQMMy8mAYehFxTJNZ72ebT4+zcMx1ZF4LX53i8Iv6rkPxq+Zq610cz0EDXU1mpyqSJOoGoyKA0wEpKWupgJS0lLTEXddSXpawsqha6urqLChyIDrTsbAVHFEqmoaQ0PMRRI9JHDcXNIfDUa6K2fOu/s5OLZiDePF4jL5qGhOn7QYU1vER/pKMX5lRfs5NlPwOU/A1I9oCldqYnmchdo/Jm1Q28mcH4VU73oI8foTZTHb0DUkb/wAX/gioBNNCBYNLAy+X9oVT/GPka0O9MBOCbqQxvbkPHqf+q9U8Ud9pka6yLb0WeI/yrSb0IBgZuYu2uvPUHWom9ouK0zyo9K9S3XP+rFubkLKfIKJnAv25H+hXmRgPDD9C7JbrdVQnT0cV6ROPo2w1a9mxAjCDrkLBiQP3z8ark3RPG6bPNsWbux5an86ajS7KO5Av6m1K7aH+utLAfGmn21/iFaMyBTmfWtnu3MYcFjJ7n3eGmuma3MD1dP3aot2thS4rECKFbkm7E+6iA+J3PQW+egGprbbfZZHhwsYAW/ElAAAEaHQacrm/yrGZcFtsrZMPw8PHEeiWP6x1P4ms9vL4nik/3sMTH9ZRkcfNRWo201730rO7aGbB4dxzSSaM/tEOPyPzpx8FzWqNj7Ftq2knwxOjqJk7Zk8MnzDKf2K9Savn3craow2LgmJsofLJ/hyAqxPpmv8As19DvDY11wZySQ2KcvRWpLVVkgmkIorUlqLACkoiKGmB1dXV1AF3aiC1wtT4Olc7dF0M5DRxxd6UUuai2FBsB2pBJQPTdQo2MkDEU073NN3rr08UFnmW/wDuw4kxWMIzBxAEy6lQpTNdeeuXmL15v7QGAxbHyv62r6XQk182+0l4mxkhiGmZhcMpBselibCpqmaqVxomYhhHtAO1lX6wk8hlVlYXPwqZvLtGObBsIWDgFcxTWx159tKweEmLSeNmOdXS7EnV0Krz87VqN1dnh8BiibqxkRMxDBbcNmYMeQsbHXv51LXkuM/BnhBmgiQe9JO4XzVliS/7wtWk9o+PzSRQr7kKBAOVracvw+FM7C2DiJRhTkOSKewuGBZWaOVmFx7titjfxZtK7a+wcTiZpHhhdkL5QcpQXuFtZ7Hmw+dO1YknTMf3pzDi8kY/TT+IVeJuhiDK6BcqK2XiSeBT6A6t8AeVXWF2NhcLImfNiZxYpGo0LA6ERjkPNzbyolyLwJQbJm5ONODwuLllBSOcoEPJn4eckIvUNmAvy0Pan9kwNaSeQWkmt4fuRqPCvl5/CjXCPNIsuLy3T+6hTWOPXQk/ab8NBUrG4mw9OlYuTZvCCWzP7dk8JrPFicDIPu4iM+maNr/lU/buIvfXyqogk/smIX/i4c/hKP5Vt0jFu5Mh4cXuO9x8/wChX0vu9iTJhMLI3N8PAx/WMak/jevmrAIWdVUXYkADuWICj4kivpzZGB4EEMN78KKOO/fIoUn8DW0XswkPGup+OLvQmwNaWLHQzQmjcjpQ0yACKGnDQGmgErqUKeldTsdMtyadF7U0KkW0rBlCkUhpFpXNSMcjFDIKbEhomBqUtgCDQSUuU3oWTzrRCMX7RNmmVYmWaeI3ZCI5MqFTZmzL9o2Fr3ryXGboTAAqRIxZVsmcmx+0xI0A0ufOvdN7cE7wDIrOwYEKguxBBBsOvMV5wuNc8osvQcVshPwVSawnKpf0dPHGMo77IGM3LwbRxAO8Tro5UGTML2JysRlblyOl+Vb/AGHt6OLDiFICoVmAVStshY5CT1NjqSDr3rBYvH4gjQwx9rK8hHxJA/CockLMbSTTPcA2DZF8xlW1Q5po3dPxRrsdvCsVgxVTmZwHcmztdV8F+g5AAW0tyqLi95Gy2iSRhfNliiZFJzkk52AA6E1nohHFfIqqe49497k69utPHaenWob9DFjSaY3lfhLyyxnM5/Wk5D4fOpcCJELRqF7295vNmOp+NQTtP7ulx17jnUc4wdTS2xqkWL4uqvaGMsD6VCxe0QpOv9elUmKxRYk/zrSMTHk5FRG2hisxPakYZcLrzkluP1YUIv8AvTH5U0woiC7KigmwCqALkkm/hHcsTp1vVmBqPZVscz46M28EP1zkjTw6ICehLEfI9q9+DCs3uFuyMDhsrWM0lmmPMA/ZjB6hbn4kmtDW8Vohj3EqPI9KaSroTYzRMaU0hqiQc1dekIpKAHhLaupmupYodsuwaOmlNGWrNgJmNKXob116AoUNal4hoK6mArNQ5qWuoGJevNN9tmtDNxAPq5DcHWyvzZD87ivTC1R8Zh0lQpIoZW0IP9aHzqOSGSL454M8KxUjXvyHS2nwqBJMb3vr6/hW9297PpgS2GZZF+47ZXHlfk3rpWW2du47hxK5iku+SMgZ/q2AclTrYEgfGubHH9jpyy6Kvi9r0EmJsNB5G9aXY+56yh82I8XMKgF1Xozq1+ZuPhQYHZ8OHm4OIRWzXzSyZco08MYv5a6W5/Ci0PZkJsWb6HTy51DnxluRN62u9W60MLhbFQ9zG6adNUZfdNud+3xrEbY2U0OU3zo17Na2o6EU4yTM5OSIn0gk6mn1HyqDE1XOyHjWSN5l4kYdS6G4DRg+Maa8r1pVmLJe7+7eIxj5YI7qD4ne6xr+s/fyFzXsG6G4mHwVnNppx/tCtgvfhKb5eZ15+nKtbHh0jUJGqqiiyqoCqB5AaChNaxhXZLbEria40NaCOJoaWkoEIaSipCKYgDQmjIoSKYwa6urqBFulOEVEixSN7rofR1P86eEo7j5isyhy9caaGIW5AdCRzGYX17ioeM23h4/fmQehzcu+W9qVCstFUUulZ+XevCgEhy1uiqbn0vbSuTenDGPOXsdfBoX0JA5aa8+fI0UwsvS1BWWbfmK9hFJ8SvmTyJ7VKg3uw7AklksCTexuQbZVyk3PlTFZfUNUk+92GVbgs3kFI+d6grvpGWW0bBPtlrArzuAOuthfzoHkjTmvPNr4gfT2bm4Mq+sQhkcC/PnCDaraTfbU5Ic46EOAf2hasnm4u0kcgpxeO7a5gLYaRAP+sgCsuZWjXhlsp8BtkwbRjZrWl4bOCBf6zwMlx2IGgNriu9pWKvNOubkUcLYeG75NCO4Y/KsvvTG0GJCM+Yxk+IX6Ss2l+XM/OtFvnhpJkklQBrZWkNwGCKOfduQrHWja27NZtmP6bsSOXXiJhkkJ0vnhABI9QjDX71ecYJ+PBMjG5VM63IGqi4K68+mnc16HuNIJNnopJ0inQgE2IbOFuOXX8K8oweIKFTy0sexB0PI0+NdkybSRDK2a3pVgI1I0OnnodR/7qvxD3b8PkT/lU+KwQXB9Rb8DWvkxZ9B7B3jgkw8BaRQ5hiLA3GpQXF/UGpL7ewwzfWr4efMn4d68n2Jix9HjGvhTkO2ZgPX3TTMG0W1Atrfrbp56fCtFbMrZ6zDvJhmvZ7AdWUgHW3h70Kby4UkAS2JNhdWHx5cq8sw2LIAL3HMczfsdelR5MTlkVumnPqLEX069aewtnqY3nhuQwca2vYEEd9DyoMRvZAqgrmck2y2ynrrr6V5vNPZkAJ6gXI7E69jUObGZmYixFuZJt63pJyYrZ6Om+PeIA6n+8+wLa8r3uajbQ30YL9VGoIBJzkm46WtasVJigcthoAAbedrj0501iJDYWsCFFge3Mkm/TtU/kBucLvs2nFiBGlyhIIuSNQ2nTvVxHvPhygbMQSLlLEsD1HY/zryuaccJQTrY+YJuSbj1/OkixXvH0vYa8vOqTYbPRZ971zWjjuOpZgumt7fKurzh8QQwtfXKDc69QfzpKdyKH8OHY+EgX6n/ACq2gwUnIyAHXSx/O47V6FLO1gMzW1HM8svKqTEQqV1UHn0HYU/+jb0W+Kl2ZaTBuCbMDr+kAdL6+LtUabOmpCkdwWtboedXIiW50HyH6NPPh0J1VTy5qDyOlWmzIo4LsM1vDe3hLXOlyFsed6ciYHMSgAUX1ZtSeg18Whv8K10o8JPUuxJ7kBQCe+mlDFh0v7q8j0FOrVjoyM8mY2VQdLEC45iwOnL1qc6sSZJSSxZb3VRfkCdBa1gK1McSr7qgXvewAvp1ouCvPKL662F/nWb9FKJipizHqqlri2mlunb1pqZ9CoN8vMkHXUnTv/lW4589daVj+Z/OhdFPiRiTN9SptYkm4A6dNT3vT2wp3EiuV0S/MaEZSCdR5/8AitpAob3he3K+v50Mqi3IdPyqZr8WOEEpI849qphbgyIiiVjIruLAsqKuXMB1152Bq84ZkwbBEUmSJLMGsdY7sWudBa9Z/wBrmksQHK0mnTXh30rWbMH+rx/9eP8A7SiuPwjq/lIb9m7D/R8Nh4jxRrc2+tfUL1NuteQyya26Akfia9Y9nR/sEHrJ/wB6SvJp/eb1b8zV8fbM+T9UNNz+VTkfwioMnP5VMj93+vOrRgzabpbLnnw5MSFgMyXugAN83U35P0qyi3RxVwBHyJuS8YGpHLxG/XWqnc+QiFrEjxnkSOgq/SZrjxHmOprdRk42n8JuL1QWK3VnLAOllBFyjIT+Y8tTTOO2JiiAFgOg0CtFpbS9r6c6k7TkItYkankbfdqpfFP99v3jUw45NXZUsFqvpLj3cxRzfVc+XjTU6+E63/lrUKTdLGudYgoFwPrIwBfQDRu9AcU+vjb9496FcU9vfbp9o1cYS8P4TcPX0nrutigqgxAare8kdhY+9q3pyvppUbaG62NcALCABzAkjFyOZF35VL2BIWlIYlhY6E3HTvULbk7LMQrMBZdASB16Cpxkpd/C/wAGuvoo3YxeQBoQCCco4kVjcD9LncGkwe6eLDNeJbHQ/WxZu9/e86r2xcn335/ePYefnQjGSaeN+v2j29aVS9/CVh6+l0m52MZlPDXQX/vYrm37VdVEMXJceN+f3j29a6qwn7+FXH0f/9k="/>
          <p:cNvSpPr>
            <a:spLocks noChangeAspect="1" noChangeArrowheads="1"/>
          </p:cNvSpPr>
          <p:nvPr/>
        </p:nvSpPr>
        <p:spPr bwMode="auto">
          <a:xfrm>
            <a:off x="155575" y="-1752600"/>
            <a:ext cx="3895725" cy="36576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5366" name="Picture 6" descr="https://encrypted-tbn3.gstatic.com/images?q=tbn:ANd9GcTclmJzdqSC9Qv-hj7bFGssW22dNRB5Ug4lunqOCMZ-gGdU9bo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382929" cy="3284984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  <a:reflection blurRad="6350" stA="50000" endA="300" endPos="90000" dist="50800" dir="5400000" sy="-100000" algn="bl" rotWithShape="0"/>
          </a:effectLst>
        </p:spPr>
      </p:pic>
      <p:pic>
        <p:nvPicPr>
          <p:cNvPr id="15368" name="Picture 8" descr="https://encrypted-tbn1.gstatic.com/images?q=tbn:ANd9GcQm_I834UN_N5UME8M5bVmyd8GqvoJW86ufqYO5hTYrJTDPKi5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636912"/>
            <a:ext cx="4262981" cy="3195083"/>
          </a:xfrm>
          <a:prstGeom prst="rect">
            <a:avLst/>
          </a:prstGeom>
          <a:noFill/>
          <a:effectLst>
            <a:glow rad="139700">
              <a:schemeClr val="accent3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15370" name="Picture 10" descr="https://encrypted-tbn2.gstatic.com/images?q=tbn:ANd9GcTo9kTJPLetfAe9SLxayRulfWnvETaUDs9UmP7qnsX66uGB7sqiY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3599" y="0"/>
            <a:ext cx="3710401" cy="2780928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6156176" y="5949280"/>
            <a:ext cx="1008112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7164288" y="594928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домой 8">
            <a:hlinkClick r:id="rId5" action="ppaction://hlinksldjump" highlightClick="1"/>
          </p:cNvPr>
          <p:cNvSpPr/>
          <p:nvPr/>
        </p:nvSpPr>
        <p:spPr>
          <a:xfrm>
            <a:off x="8101584" y="594928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encrypted-tbn0.gstatic.com/images?q=tbn:ANd9GcQ6e47kLGObzP8X5Vrukwvkb4qZg3Ou6xiGOeJfhutGHfNwiZ_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8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3909875" y="0"/>
            <a:ext cx="537300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i="1" dirty="0" smtClean="0">
                <a:solidFill>
                  <a:srgbClr val="002060"/>
                </a:solidFill>
              </a:rPr>
              <a:t>Чигирин</a:t>
            </a:r>
            <a:endParaRPr lang="ru-RU" sz="9600" b="1" i="1" dirty="0">
              <a:solidFill>
                <a:srgbClr val="002060"/>
              </a:solidFill>
            </a:endParaRPr>
          </a:p>
        </p:txBody>
      </p:sp>
      <p:sp>
        <p:nvSpPr>
          <p:cNvPr id="5" name="Управляющая кнопка: назад 4">
            <a:hlinkClick r:id="" action="ppaction://hlinkshowjump?jump=previousslide" highlightClick="1"/>
          </p:cNvPr>
          <p:cNvSpPr/>
          <p:nvPr/>
        </p:nvSpPr>
        <p:spPr>
          <a:xfrm>
            <a:off x="6156176" y="5949280"/>
            <a:ext cx="1008112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7164288" y="594928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домой 6">
            <a:hlinkClick r:id="rId3" action="ppaction://hlinksldjump" highlightClick="1"/>
          </p:cNvPr>
          <p:cNvSpPr/>
          <p:nvPr/>
        </p:nvSpPr>
        <p:spPr>
          <a:xfrm>
            <a:off x="8101584" y="594928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Чигирин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відомий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першої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половини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XVI 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ст. як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укріплений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козацький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зимівник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мав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невелику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фортецю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                              З 1648 по 1712 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рр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 — центр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Чигиринського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полку.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 1648 по 1660 роки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Чигирин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був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резиденцією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Богдана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Хмельницького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столицею </a:t>
            </a:r>
          </a:p>
          <a:p>
            <a:pPr algn="r"/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гетьманської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держави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upload.wikimedia.org/wikipedia/commons/thumb/2/2a/Czehryn%2C_by_Jan_Jansson%2C_circa_1663.jpg/250px-Czehryn%2C_by_Jan_Jansson%2C_circa_166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4139952" cy="3908116"/>
          </a:xfrm>
          <a:prstGeom prst="rect">
            <a:avLst/>
          </a:prstGeom>
          <a:noFill/>
        </p:spPr>
      </p:pic>
      <p:sp>
        <p:nvSpPr>
          <p:cNvPr id="4" name="Управляющая кнопка: назад 3">
            <a:hlinkClick r:id="" action="ppaction://hlinkshowjump?jump=previousslide" highlightClick="1"/>
          </p:cNvPr>
          <p:cNvSpPr/>
          <p:nvPr/>
        </p:nvSpPr>
        <p:spPr>
          <a:xfrm>
            <a:off x="6228184" y="5949280"/>
            <a:ext cx="971600" cy="908720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7236296" y="5949280"/>
            <a:ext cx="936104" cy="90872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8101584" y="5949280"/>
            <a:ext cx="1042416" cy="908720"/>
          </a:xfrm>
          <a:prstGeom prst="actionButtonHom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Назва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 </a:t>
            </a:r>
            <a:r>
              <a:rPr lang="ru-RU" sz="2800" dirty="0" err="1" smtClean="0"/>
              <a:t>скоріше</a:t>
            </a:r>
            <a:r>
              <a:rPr lang="ru-RU" sz="2800" dirty="0" smtClean="0"/>
              <a:t> </a:t>
            </a:r>
            <a:r>
              <a:rPr lang="ru-RU" sz="2800" dirty="0" err="1" smtClean="0"/>
              <a:t>має</a:t>
            </a:r>
            <a:r>
              <a:rPr lang="ru-RU" sz="2800" dirty="0" smtClean="0"/>
              <a:t> </a:t>
            </a:r>
            <a:r>
              <a:rPr lang="ru-RU" sz="2800" dirty="0" err="1" smtClean="0"/>
              <a:t>тюркське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</a:t>
            </a:r>
            <a:r>
              <a:rPr lang="ru-RU" sz="2800" dirty="0" smtClean="0"/>
              <a:t>,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i="1" dirty="0" err="1" smtClean="0"/>
              <a:t>чигир</a:t>
            </a:r>
            <a:r>
              <a:rPr lang="en-US" sz="2800" dirty="0" smtClean="0"/>
              <a:t>— «</a:t>
            </a:r>
            <a:r>
              <a:rPr lang="ru-RU" sz="2800" dirty="0" smtClean="0"/>
              <a:t>шлях, дорога»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«</a:t>
            </a:r>
            <a:r>
              <a:rPr lang="ru-RU" sz="2800" dirty="0" err="1" smtClean="0"/>
              <a:t>вихід</a:t>
            </a:r>
            <a:r>
              <a:rPr lang="ru-RU" sz="2800" dirty="0" smtClean="0"/>
              <a:t>». Є </a:t>
            </a:r>
            <a:r>
              <a:rPr lang="ru-RU" sz="2800" dirty="0" err="1" smtClean="0"/>
              <a:t>ще</a:t>
            </a:r>
            <a:r>
              <a:rPr lang="ru-RU" sz="2800" dirty="0" smtClean="0"/>
              <a:t> </a:t>
            </a:r>
            <a:r>
              <a:rPr lang="ru-RU" sz="2800" dirty="0" err="1" smtClean="0"/>
              <a:t>версія</a:t>
            </a:r>
            <a:r>
              <a:rPr lang="ru-RU" sz="2800" dirty="0" smtClean="0"/>
              <a:t> —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чудодійної</a:t>
            </a:r>
            <a:r>
              <a:rPr lang="ru-RU" sz="2800" dirty="0" smtClean="0"/>
              <a:t> </a:t>
            </a:r>
            <a:r>
              <a:rPr lang="ru-RU" sz="2800" dirty="0" err="1" smtClean="0"/>
              <a:t>чигир-трави</a:t>
            </a:r>
            <a:r>
              <a:rPr lang="ru-RU" sz="2800" dirty="0" smtClean="0"/>
              <a:t>, </a:t>
            </a:r>
            <a:r>
              <a:rPr lang="ru-RU" sz="2800" dirty="0" err="1" smtClean="0"/>
              <a:t>що</a:t>
            </a:r>
            <a:r>
              <a:rPr lang="ru-RU" sz="2800" dirty="0" smtClean="0"/>
              <a:t> часто </a:t>
            </a:r>
            <a:r>
              <a:rPr lang="ru-RU" sz="2800" dirty="0" err="1" smtClean="0"/>
              <a:t>зустрічалась</a:t>
            </a:r>
            <a:r>
              <a:rPr lang="ru-RU" sz="2800" dirty="0" smtClean="0"/>
              <a:t> в </a:t>
            </a:r>
            <a:r>
              <a:rPr lang="ru-RU" sz="2800" dirty="0" err="1" smtClean="0"/>
              <a:t>цій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місцевості</a:t>
            </a:r>
            <a:r>
              <a:rPr lang="ru-RU" sz="2800" dirty="0" smtClean="0"/>
              <a:t>, </a:t>
            </a:r>
            <a:r>
              <a:rPr lang="ru-RU" sz="2800" dirty="0" err="1" smtClean="0"/>
              <a:t>чи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численних</a:t>
            </a:r>
            <a:r>
              <a:rPr lang="ru-RU" sz="2800" dirty="0" smtClean="0"/>
              <a:t> </a:t>
            </a:r>
            <a:r>
              <a:rPr lang="ru-RU" sz="2800" dirty="0" err="1" smtClean="0"/>
              <a:t>непрохідних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чагарників</a:t>
            </a:r>
            <a:r>
              <a:rPr lang="ru-RU" sz="2800" dirty="0" smtClean="0"/>
              <a:t>, </a:t>
            </a:r>
            <a:r>
              <a:rPr lang="ru-RU" sz="2800" dirty="0" err="1" smtClean="0"/>
              <a:t>або</a:t>
            </a:r>
            <a:r>
              <a:rPr lang="ru-RU" sz="2800" dirty="0" smtClean="0"/>
              <a:t> </a:t>
            </a:r>
            <a:r>
              <a:rPr lang="ru-RU" sz="2800" dirty="0" err="1" smtClean="0"/>
              <a:t>від</a:t>
            </a:r>
            <a:r>
              <a:rPr lang="ru-RU" sz="2800" dirty="0" smtClean="0"/>
              <a:t> </a:t>
            </a:r>
            <a:r>
              <a:rPr lang="ru-RU" sz="2800" dirty="0" err="1" smtClean="0"/>
              <a:t>імені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засновника</a:t>
            </a:r>
            <a:r>
              <a:rPr lang="ru-RU" sz="2800" dirty="0" smtClean="0"/>
              <a:t> </a:t>
            </a:r>
            <a:r>
              <a:rPr lang="ru-RU" sz="2800" dirty="0" err="1" smtClean="0"/>
              <a:t>міста</a:t>
            </a:r>
            <a:r>
              <a:rPr lang="ru-RU" sz="2800" dirty="0" smtClean="0"/>
              <a:t> — Чигирина, про </a:t>
            </a:r>
            <a:r>
              <a:rPr lang="ru-RU" sz="2800" dirty="0" err="1" smtClean="0"/>
              <a:t>якого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існує</a:t>
            </a:r>
            <a:r>
              <a:rPr lang="ru-RU" sz="2800" dirty="0" smtClean="0"/>
              <a:t> романтична легенда.</a:t>
            </a:r>
            <a:endParaRPr lang="ru-RU" sz="2800" dirty="0"/>
          </a:p>
        </p:txBody>
      </p:sp>
      <p:pic>
        <p:nvPicPr>
          <p:cNvPr id="12290" name="Picture 2" descr="http://hottour.dp.ua/_bl/543/070049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80928"/>
            <a:ext cx="3474725" cy="2232248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2292" name="Picture 4" descr="https://encrypted-tbn3.gstatic.com/images?q=tbn:ANd9GcSMzezokN9NLRxTFnC4pwJowVV5TjAbMMnlmD9kgjsQ0Lf0u3H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9604" y="2276872"/>
            <a:ext cx="3564396" cy="2520280"/>
          </a:xfrm>
          <a:prstGeom prst="rect">
            <a:avLst/>
          </a:prstGeom>
          <a:noFill/>
          <a:effectLst>
            <a:reflection blurRad="6350" stA="50000" endA="300" endPos="55000" dir="5400000" sy="-100000" algn="bl" rotWithShape="0"/>
          </a:effectLst>
        </p:spPr>
      </p:pic>
      <p:pic>
        <p:nvPicPr>
          <p:cNvPr id="12294" name="Picture 6" descr="https://encrypted-tbn3.gstatic.com/images?q=tbn:ANd9GcQnQnannqdmKY0pFmpau_F36MY31iAoUh4rvPgfB_ZZdGd8KI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87824" y="3429000"/>
            <a:ext cx="3083911" cy="2311376"/>
          </a:xfrm>
          <a:prstGeom prst="rect">
            <a:avLst/>
          </a:prstGeom>
          <a:noFill/>
          <a:effectLst>
            <a:reflection blurRad="6350" stA="50000" endA="300" endPos="90000" dist="50800" dir="5400000" sy="-100000" algn="bl" rotWithShape="0"/>
          </a:effectLst>
        </p:spPr>
      </p:pic>
      <p:sp>
        <p:nvSpPr>
          <p:cNvPr id="7" name="Управляющая кнопка: назад 6">
            <a:hlinkClick r:id="" action="ppaction://hlinkshowjump?jump=previousslide" highlightClick="1"/>
          </p:cNvPr>
          <p:cNvSpPr/>
          <p:nvPr/>
        </p:nvSpPr>
        <p:spPr>
          <a:xfrm>
            <a:off x="7164288" y="4797152"/>
            <a:ext cx="1008112" cy="936104"/>
          </a:xfrm>
          <a:prstGeom prst="actionButtonBackPrevio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5" action="ppaction://hlinksldjump" highlightClick="1"/>
          </p:cNvPr>
          <p:cNvSpPr/>
          <p:nvPr/>
        </p:nvSpPr>
        <p:spPr>
          <a:xfrm>
            <a:off x="8173592" y="4797152"/>
            <a:ext cx="970408" cy="936104"/>
          </a:xfrm>
          <a:prstGeom prst="actionButtonHom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555</TotalTime>
  <Words>193</Words>
  <Application>Microsoft Office PowerPoint</Application>
  <PresentationFormat>Экран (4:3)</PresentationFormat>
  <Paragraphs>64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  <vt:variant>
        <vt:lpstr>Произвольные показы</vt:lpstr>
      </vt:variant>
      <vt:variant>
        <vt:i4>1</vt:i4>
      </vt:variant>
    </vt:vector>
  </HeadingPairs>
  <TitlesOfParts>
    <vt:vector size="19" baseType="lpstr">
      <vt:lpstr>Поток</vt:lpstr>
      <vt:lpstr>Гетьманські столиці       України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Произвольный показ 1</vt:lpstr>
    </vt:vector>
  </TitlesOfParts>
  <Company>DreamLair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Valeria</dc:creator>
  <cp:lastModifiedBy>Valeria</cp:lastModifiedBy>
  <cp:revision>57</cp:revision>
  <dcterms:created xsi:type="dcterms:W3CDTF">2014-09-26T19:04:06Z</dcterms:created>
  <dcterms:modified xsi:type="dcterms:W3CDTF">2014-10-06T16:24:38Z</dcterms:modified>
</cp:coreProperties>
</file>