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289-89E9-4CE0-A404-6890608B91D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A6E-5141-43C6-A301-23AF4ABF0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289-89E9-4CE0-A404-6890608B91D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A6E-5141-43C6-A301-23AF4ABF0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289-89E9-4CE0-A404-6890608B91D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A6E-5141-43C6-A301-23AF4ABF0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289-89E9-4CE0-A404-6890608B91D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A6E-5141-43C6-A301-23AF4ABF0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289-89E9-4CE0-A404-6890608B91D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A6E-5141-43C6-A301-23AF4ABF0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289-89E9-4CE0-A404-6890608B91D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A6E-5141-43C6-A301-23AF4ABF0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289-89E9-4CE0-A404-6890608B91D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A6E-5141-43C6-A301-23AF4ABF0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289-89E9-4CE0-A404-6890608B91D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A6E-5141-43C6-A301-23AF4ABF0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289-89E9-4CE0-A404-6890608B91D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0BA6E-5141-43C6-A301-23AF4ABF0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D826289-89E9-4CE0-A404-6890608B91D7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1E50BA6E-5141-43C6-A301-23AF4ABF0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Історико-культурний тур по Україні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</a:t>
            </a:r>
            <a:r>
              <a:rPr lang="uk-UA" dirty="0" err="1" smtClean="0"/>
              <a:t>ідготувала</a:t>
            </a:r>
            <a:r>
              <a:rPr lang="uk-UA" dirty="0" smtClean="0"/>
              <a:t> учениця 11-Б класу</a:t>
            </a:r>
            <a:br>
              <a:rPr lang="uk-UA" dirty="0" smtClean="0"/>
            </a:br>
            <a:r>
              <a:rPr lang="uk-UA" dirty="0" err="1" smtClean="0"/>
              <a:t>Серединська</a:t>
            </a:r>
            <a:r>
              <a:rPr lang="uk-UA" dirty="0" smtClean="0"/>
              <a:t> Юлія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39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15416"/>
            <a:ext cx="7620000" cy="1397000"/>
          </a:xfrm>
        </p:spPr>
        <p:txBody>
          <a:bodyPr/>
          <a:lstStyle/>
          <a:p>
            <a:r>
              <a:rPr lang="ru-RU" i="1" dirty="0" err="1" smtClean="0"/>
              <a:t>Культурні</a:t>
            </a:r>
            <a:r>
              <a:rPr lang="ru-RU" i="1" dirty="0" smtClean="0"/>
              <a:t> </a:t>
            </a:r>
            <a:r>
              <a:rPr lang="ru-RU" i="1" dirty="0" err="1" smtClean="0"/>
              <a:t>пам’ятки</a:t>
            </a:r>
            <a:r>
              <a:rPr lang="ru-RU" i="1" dirty="0" smtClean="0"/>
              <a:t> </a:t>
            </a:r>
            <a:r>
              <a:rPr lang="ru-RU" i="1" dirty="0" err="1" smtClean="0"/>
              <a:t>Києва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941168"/>
            <a:ext cx="7499176" cy="14010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Сьогодні - одна з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православних</a:t>
            </a:r>
            <a:r>
              <a:rPr lang="ru-RU" dirty="0" smtClean="0"/>
              <a:t> </a:t>
            </a:r>
            <a:r>
              <a:rPr lang="ru-RU" dirty="0" err="1" smtClean="0"/>
              <a:t>святинь</a:t>
            </a:r>
            <a:r>
              <a:rPr lang="ru-RU" dirty="0" smtClean="0"/>
              <a:t>, в </a:t>
            </a:r>
            <a:r>
              <a:rPr lang="ru-RU" dirty="0" err="1" smtClean="0"/>
              <a:t>давнину</a:t>
            </a:r>
            <a:r>
              <a:rPr lang="ru-RU" dirty="0" smtClean="0"/>
              <a:t> - одна з перших обителей, </a:t>
            </a:r>
            <a:r>
              <a:rPr lang="ru-RU" dirty="0" err="1" smtClean="0"/>
              <a:t>побудованих</a:t>
            </a:r>
            <a:r>
              <a:rPr lang="ru-RU" dirty="0" smtClean="0"/>
              <a:t> на </a:t>
            </a:r>
            <a:r>
              <a:rPr lang="ru-RU" dirty="0" err="1" smtClean="0"/>
              <a:t>Русі</a:t>
            </a:r>
            <a:r>
              <a:rPr lang="ru-RU" dirty="0" smtClean="0"/>
              <a:t> (датою </a:t>
            </a:r>
            <a:r>
              <a:rPr lang="ru-RU" dirty="0" err="1" smtClean="0"/>
              <a:t>заснування</a:t>
            </a:r>
            <a:r>
              <a:rPr lang="ru-RU" dirty="0" smtClean="0"/>
              <a:t> </a:t>
            </a:r>
            <a:r>
              <a:rPr lang="ru-RU" dirty="0" err="1" smtClean="0"/>
              <a:t>Лаври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1051).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27395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2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620000" cy="1397000"/>
          </a:xfrm>
        </p:spPr>
        <p:txBody>
          <a:bodyPr/>
          <a:lstStyle/>
          <a:p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пам’ятки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013176"/>
            <a:ext cx="8712968" cy="1184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en-US" sz="1800" dirty="0" smtClean="0"/>
              <a:t>XIX </a:t>
            </a:r>
            <a:r>
              <a:rPr lang="ru-RU" sz="1800" dirty="0" err="1" smtClean="0"/>
              <a:t>століття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місці</a:t>
            </a:r>
            <a:r>
              <a:rPr lang="ru-RU" sz="1800" dirty="0" smtClean="0"/>
              <a:t> </a:t>
            </a:r>
            <a:r>
              <a:rPr lang="ru-RU" sz="1800" dirty="0" err="1" smtClean="0"/>
              <a:t>нинішнього</a:t>
            </a:r>
            <a:r>
              <a:rPr lang="ru-RU" sz="1800" dirty="0" smtClean="0"/>
              <a:t> Майдану </a:t>
            </a:r>
            <a:r>
              <a:rPr lang="ru-RU" sz="1800" dirty="0" err="1" smtClean="0"/>
              <a:t>Незалежності</a:t>
            </a:r>
            <a:r>
              <a:rPr lang="ru-RU" sz="1800" dirty="0" smtClean="0"/>
              <a:t> (</a:t>
            </a:r>
            <a:r>
              <a:rPr lang="ru-RU" sz="1800" dirty="0" err="1" smtClean="0"/>
              <a:t>тоді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носив </a:t>
            </a:r>
            <a:r>
              <a:rPr lang="ru-RU" sz="1800" dirty="0" err="1" smtClean="0"/>
              <a:t>ім'я</a:t>
            </a:r>
            <a:r>
              <a:rPr lang="ru-RU" sz="1800" dirty="0" smtClean="0"/>
              <a:t> </a:t>
            </a:r>
            <a:r>
              <a:rPr lang="ru-RU" sz="1800" dirty="0" err="1" smtClean="0"/>
              <a:t>Хрещатицькій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площі</a:t>
            </a:r>
            <a:r>
              <a:rPr lang="ru-RU" sz="1800" dirty="0" smtClean="0"/>
              <a:t>) </a:t>
            </a:r>
            <a:r>
              <a:rPr lang="ru-RU" sz="1800" dirty="0" err="1" smtClean="0"/>
              <a:t>кипіла</a:t>
            </a:r>
            <a:r>
              <a:rPr lang="ru-RU" sz="1800" dirty="0" smtClean="0"/>
              <a:t> </a:t>
            </a:r>
            <a:r>
              <a:rPr lang="ru-RU" sz="1800" dirty="0" err="1" smtClean="0"/>
              <a:t>суспільне</a:t>
            </a:r>
            <a:r>
              <a:rPr lang="ru-RU" sz="1800" dirty="0" smtClean="0"/>
              <a:t>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розважального</a:t>
            </a:r>
            <a:r>
              <a:rPr lang="ru-RU" sz="1800" dirty="0" smtClean="0"/>
              <a:t> характеру: ярмарки, </a:t>
            </a:r>
            <a:r>
              <a:rPr lang="ru-RU" sz="1800" dirty="0" err="1" smtClean="0"/>
              <a:t>народні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гуляння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циркові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вистави</a:t>
            </a:r>
            <a:r>
              <a:rPr lang="ru-RU" sz="1800" dirty="0" smtClean="0"/>
              <a:t> і все в тому ж </a:t>
            </a:r>
            <a:r>
              <a:rPr lang="ru-RU" sz="1800" dirty="0" err="1" smtClean="0"/>
              <a:t>дусі</a:t>
            </a:r>
            <a:r>
              <a:rPr lang="ru-RU" sz="1800" dirty="0" smtClean="0"/>
              <a:t>. </a:t>
            </a:r>
            <a:r>
              <a:rPr lang="ru-RU" sz="1800" dirty="0" err="1" smtClean="0"/>
              <a:t>Відтоді</a:t>
            </a:r>
            <a:r>
              <a:rPr lang="ru-RU" sz="1800" dirty="0" smtClean="0"/>
              <a:t> це </a:t>
            </a:r>
            <a:r>
              <a:rPr lang="ru-RU" sz="1800" dirty="0" err="1" smtClean="0"/>
              <a:t>місце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разів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змінювало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вигляд</a:t>
            </a:r>
            <a:r>
              <a:rPr lang="ru-RU" sz="1800" dirty="0" smtClean="0"/>
              <a:t> і </a:t>
            </a:r>
            <a:r>
              <a:rPr lang="ru-RU" sz="1800" dirty="0" err="1" smtClean="0"/>
              <a:t>ім'я</a:t>
            </a:r>
            <a:r>
              <a:rPr lang="ru-RU" sz="1800" dirty="0" smtClean="0"/>
              <a:t>, але суть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залишилася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колишньою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89" y="1412776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1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пам’ятки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013176"/>
            <a:ext cx="8856984" cy="1324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 smtClean="0"/>
              <a:t>Єдина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вулиця</a:t>
            </a:r>
            <a:r>
              <a:rPr lang="ru-RU" sz="2000" dirty="0" smtClean="0"/>
              <a:t> в </a:t>
            </a:r>
            <a:r>
              <a:rPr lang="ru-RU" sz="2000" dirty="0" err="1" smtClean="0"/>
              <a:t>Києві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удостоїлася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персонального музею. </a:t>
            </a:r>
            <a:r>
              <a:rPr lang="ru-RU" sz="2000" dirty="0" err="1" smtClean="0"/>
              <a:t>Втім</a:t>
            </a:r>
            <a:r>
              <a:rPr lang="ru-RU" sz="2000" dirty="0" smtClean="0"/>
              <a:t>, «</a:t>
            </a:r>
            <a:r>
              <a:rPr lang="ru-RU" sz="2000" dirty="0" err="1" smtClean="0"/>
              <a:t>вулиця</a:t>
            </a:r>
            <a:r>
              <a:rPr lang="ru-RU" sz="2000" dirty="0" smtClean="0"/>
              <a:t>» для </a:t>
            </a:r>
            <a:r>
              <a:rPr lang="ru-RU" sz="2000" dirty="0" err="1" smtClean="0"/>
              <a:t>Андріївського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узвозу</a:t>
            </a:r>
            <a:r>
              <a:rPr lang="ru-RU" sz="2000" dirty="0" smtClean="0"/>
              <a:t> - </a:t>
            </a:r>
            <a:r>
              <a:rPr lang="ru-RU" sz="2000" dirty="0" err="1" smtClean="0"/>
              <a:t>занадто</a:t>
            </a:r>
            <a:r>
              <a:rPr lang="ru-RU" sz="2000" dirty="0" smtClean="0"/>
              <a:t> куце </a:t>
            </a:r>
            <a:r>
              <a:rPr lang="ru-RU" sz="2000" dirty="0" err="1" smtClean="0"/>
              <a:t>визначення</a:t>
            </a:r>
            <a:r>
              <a:rPr lang="ru-RU" sz="2000" dirty="0" smtClean="0"/>
              <a:t>. По суті це - </a:t>
            </a:r>
            <a:r>
              <a:rPr lang="ru-RU" sz="2000" dirty="0" err="1" smtClean="0"/>
              <a:t>історико-архітектурний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заповідник</a:t>
            </a:r>
            <a:r>
              <a:rPr lang="ru-RU" sz="2000" dirty="0" smtClean="0"/>
              <a:t> з </a:t>
            </a:r>
            <a:r>
              <a:rPr lang="ru-RU" sz="2000" dirty="0" err="1" smtClean="0"/>
              <a:t>найвищою</a:t>
            </a:r>
            <a:r>
              <a:rPr lang="ru-RU" sz="2000" dirty="0" smtClean="0"/>
              <a:t> </a:t>
            </a:r>
            <a:r>
              <a:rPr lang="ru-RU" sz="2000" dirty="0" err="1" smtClean="0"/>
              <a:t>щільністю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музеїв</a:t>
            </a:r>
            <a:r>
              <a:rPr lang="ru-RU" sz="2000" dirty="0" smtClean="0"/>
              <a:t>, </a:t>
            </a:r>
            <a:r>
              <a:rPr lang="ru-RU" sz="2000" dirty="0" err="1" smtClean="0"/>
              <a:t>видатних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будівель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історичних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місць</a:t>
            </a:r>
            <a:r>
              <a:rPr lang="ru-RU" sz="2000" dirty="0" smtClean="0"/>
              <a:t> у </a:t>
            </a:r>
            <a:r>
              <a:rPr lang="ru-RU" sz="2000" dirty="0" err="1" smtClean="0"/>
              <a:t>Києві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6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пам’ятки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97152"/>
            <a:ext cx="8435280" cy="13290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 оборонного зодчества аж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, що </a:t>
            </a:r>
            <a:r>
              <a:rPr lang="ru-RU" dirty="0" err="1" smtClean="0"/>
              <a:t>дійшов</a:t>
            </a:r>
            <a:r>
              <a:rPr lang="ru-RU" dirty="0" smtClean="0"/>
              <a:t> до наших </a:t>
            </a:r>
            <a:r>
              <a:rPr lang="ru-RU" dirty="0" err="1" smtClean="0"/>
              <a:t>днів</a:t>
            </a:r>
            <a:r>
              <a:rPr lang="ru-RU" dirty="0" smtClean="0"/>
              <a:t>,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відновлювали</a:t>
            </a:r>
            <a:r>
              <a:rPr lang="ru-RU" dirty="0" smtClean="0"/>
              <a:t> практично з </a:t>
            </a:r>
            <a:r>
              <a:rPr lang="ru-RU" dirty="0" err="1" smtClean="0"/>
              <a:t>руїн</a:t>
            </a:r>
            <a:r>
              <a:rPr lang="ru-RU" dirty="0" smtClean="0"/>
              <a:t>. </a:t>
            </a:r>
            <a:r>
              <a:rPr lang="ru-RU" dirty="0" err="1" smtClean="0"/>
              <a:t>Нинішнє</a:t>
            </a:r>
            <a:r>
              <a:rPr lang="ru-RU" dirty="0" smtClean="0"/>
              <a:t> </a:t>
            </a:r>
            <a:r>
              <a:rPr lang="ru-RU" dirty="0" err="1" smtClean="0"/>
              <a:t>будова</a:t>
            </a:r>
            <a:r>
              <a:rPr lang="ru-RU" dirty="0" smtClean="0"/>
              <a:t> </a:t>
            </a:r>
            <a:r>
              <a:rPr lang="ru-RU" dirty="0" err="1" smtClean="0"/>
              <a:t>звели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старого в 70-ті роки ХХ </a:t>
            </a:r>
            <a:r>
              <a:rPr lang="ru-RU" dirty="0" err="1" smtClean="0"/>
              <a:t>століття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4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пам’ятки</a:t>
            </a:r>
            <a:r>
              <a:rPr lang="ru-RU" dirty="0" smtClean="0"/>
              <a:t> Львова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916832"/>
            <a:ext cx="3250704" cy="4209331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Бернардинський</a:t>
            </a:r>
            <a:r>
              <a:rPr lang="ru-RU" dirty="0" smtClean="0"/>
              <a:t> </a:t>
            </a:r>
            <a:r>
              <a:rPr lang="ru-RU" dirty="0" err="1" smtClean="0"/>
              <a:t>монастир</a:t>
            </a:r>
            <a:r>
              <a:rPr lang="ru-RU" dirty="0" smtClean="0"/>
              <a:t> - </a:t>
            </a:r>
            <a:r>
              <a:rPr lang="ru-RU" dirty="0" err="1" smtClean="0"/>
              <a:t>давня</a:t>
            </a:r>
            <a:r>
              <a:rPr lang="ru-RU" dirty="0" smtClean="0"/>
              <a:t> </a:t>
            </a:r>
            <a:r>
              <a:rPr lang="ru-RU" dirty="0" err="1" smtClean="0"/>
              <a:t>історико-архітектурна</a:t>
            </a:r>
            <a:r>
              <a:rPr lang="ru-RU" dirty="0" smtClean="0"/>
              <a:t> </a:t>
            </a:r>
            <a:r>
              <a:rPr lang="ru-RU" dirty="0" err="1" smtClean="0"/>
              <a:t>пам'ятка</a:t>
            </a:r>
            <a:r>
              <a:rPr lang="ru-RU" dirty="0" smtClean="0"/>
              <a:t> XV </a:t>
            </a:r>
            <a:r>
              <a:rPr lang="ru-RU" dirty="0" err="1" smtClean="0"/>
              <a:t>століття</a:t>
            </a:r>
            <a:r>
              <a:rPr lang="ru-RU" dirty="0" smtClean="0"/>
              <a:t>, яка до сьогодні не </a:t>
            </a:r>
            <a:r>
              <a:rPr lang="ru-RU" dirty="0" err="1" smtClean="0"/>
              <a:t>перестає</a:t>
            </a:r>
            <a:r>
              <a:rPr lang="ru-RU" dirty="0" smtClean="0"/>
              <a:t> </a:t>
            </a:r>
            <a:r>
              <a:rPr lang="ru-RU" dirty="0" err="1" smtClean="0"/>
              <a:t>радувати</a:t>
            </a:r>
            <a:r>
              <a:rPr lang="ru-RU" dirty="0" smtClean="0"/>
              <a:t> око </a:t>
            </a:r>
            <a:r>
              <a:rPr lang="ru-RU" dirty="0" err="1" smtClean="0"/>
              <a:t>львів'ян</a:t>
            </a:r>
            <a:r>
              <a:rPr lang="ru-RU" dirty="0" smtClean="0"/>
              <a:t> та гостей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441649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9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пам’ятки</a:t>
            </a:r>
            <a:r>
              <a:rPr lang="ru-RU" dirty="0" smtClean="0"/>
              <a:t> Львова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916832"/>
            <a:ext cx="2746648" cy="420933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Львівський</a:t>
            </a:r>
            <a:r>
              <a:rPr lang="ru-RU" dirty="0" smtClean="0"/>
              <a:t> театр Опери та Балету </a:t>
            </a:r>
            <a:r>
              <a:rPr lang="ru-RU" dirty="0" err="1" smtClean="0"/>
              <a:t>ім</a:t>
            </a:r>
            <a:r>
              <a:rPr lang="ru-RU" dirty="0" smtClean="0"/>
              <a:t>. </a:t>
            </a:r>
            <a:r>
              <a:rPr lang="ru-RU" dirty="0" err="1" smtClean="0"/>
              <a:t>С.Крушельницької</a:t>
            </a:r>
            <a:r>
              <a:rPr lang="ru-RU" dirty="0" smtClean="0"/>
              <a:t> - </a:t>
            </a:r>
            <a:r>
              <a:rPr lang="ru-RU" dirty="0" err="1" smtClean="0"/>
              <a:t>справжній</a:t>
            </a:r>
            <a:r>
              <a:rPr lang="ru-RU" dirty="0" smtClean="0"/>
              <a:t> </a:t>
            </a:r>
            <a:r>
              <a:rPr lang="ru-RU" dirty="0" err="1" smtClean="0"/>
              <a:t>витвір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стилю </a:t>
            </a:r>
            <a:r>
              <a:rPr lang="ru-RU" dirty="0" err="1" smtClean="0"/>
              <a:t>неоренесанс</a:t>
            </a:r>
            <a:r>
              <a:rPr lang="ru-RU" dirty="0" smtClean="0"/>
              <a:t>, який став </a:t>
            </a:r>
            <a:r>
              <a:rPr lang="ru-RU" dirty="0" err="1" smtClean="0"/>
              <a:t>окрасою</a:t>
            </a:r>
            <a:r>
              <a:rPr lang="ru-RU" dirty="0" smtClean="0"/>
              <a:t> не тільки Львова, а й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57405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66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пам’ятки</a:t>
            </a:r>
            <a:r>
              <a:rPr lang="ru-RU" dirty="0" smtClean="0"/>
              <a:t> Львова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600200"/>
            <a:ext cx="274664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- це </a:t>
            </a:r>
            <a:r>
              <a:rPr lang="ru-RU" dirty="0" err="1" smtClean="0"/>
              <a:t>своєрідний</a:t>
            </a:r>
            <a:r>
              <a:rPr lang="ru-RU" dirty="0" smtClean="0"/>
              <a:t> музей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відкритим</a:t>
            </a:r>
            <a:r>
              <a:rPr lang="ru-RU" dirty="0" smtClean="0"/>
              <a:t> небом, де </a:t>
            </a:r>
            <a:r>
              <a:rPr lang="ru-RU" dirty="0" err="1" smtClean="0"/>
              <a:t>витає</a:t>
            </a:r>
            <a:r>
              <a:rPr lang="ru-RU" dirty="0" smtClean="0"/>
              <a:t> дух </a:t>
            </a:r>
            <a:r>
              <a:rPr lang="ru-RU" dirty="0" err="1" smtClean="0"/>
              <a:t>середньовічного</a:t>
            </a:r>
            <a:r>
              <a:rPr lang="ru-RU" dirty="0" smtClean="0"/>
              <a:t> Львова, де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є </a:t>
            </a:r>
            <a:r>
              <a:rPr lang="ru-RU" dirty="0" err="1" smtClean="0"/>
              <a:t>пам'ятником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і </a:t>
            </a:r>
            <a:r>
              <a:rPr lang="ru-RU" dirty="0" err="1" smtClean="0"/>
              <a:t>оповитий</a:t>
            </a:r>
            <a:r>
              <a:rPr lang="ru-RU" dirty="0" smtClean="0"/>
              <a:t> </a:t>
            </a:r>
            <a:r>
              <a:rPr lang="ru-RU" dirty="0" err="1" smtClean="0"/>
              <a:t>власною</a:t>
            </a:r>
            <a:r>
              <a:rPr lang="ru-RU" dirty="0" smtClean="0"/>
              <a:t> легендою.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5112568" cy="38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9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пам’ятки</a:t>
            </a:r>
            <a:r>
              <a:rPr lang="ru-RU" dirty="0" smtClean="0"/>
              <a:t> Львова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Проспект </a:t>
            </a:r>
            <a:r>
              <a:rPr lang="ru-RU" dirty="0" err="1" smtClean="0"/>
              <a:t>Свободи</a:t>
            </a:r>
            <a:r>
              <a:rPr lang="ru-RU" dirty="0" smtClean="0"/>
              <a:t> - одна з </a:t>
            </a:r>
            <a:r>
              <a:rPr lang="ru-RU" dirty="0" err="1" smtClean="0"/>
              <a:t>найпрестижніших</a:t>
            </a:r>
            <a:r>
              <a:rPr lang="ru-RU" dirty="0" smtClean="0"/>
              <a:t> і </a:t>
            </a:r>
            <a:r>
              <a:rPr lang="ru-RU" dirty="0" err="1" smtClean="0"/>
              <a:t>найкрасивіших</a:t>
            </a:r>
            <a:r>
              <a:rPr lang="ru-RU" dirty="0" smtClean="0"/>
              <a:t> </a:t>
            </a:r>
            <a:r>
              <a:rPr lang="ru-RU" dirty="0" err="1" smtClean="0"/>
              <a:t>вулиць</a:t>
            </a:r>
            <a:r>
              <a:rPr lang="ru-RU" dirty="0" smtClean="0"/>
              <a:t> Львова, центр культурного та </a:t>
            </a:r>
            <a:r>
              <a:rPr lang="ru-RU" dirty="0" err="1" smtClean="0"/>
              <a:t>ділового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7625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Маршрут</a:t>
            </a:r>
            <a:endParaRPr lang="ru-RU" dirty="0"/>
          </a:p>
        </p:txBody>
      </p:sp>
      <p:pic>
        <p:nvPicPr>
          <p:cNvPr id="1027" name="Picture 3" descr="C:\Users\Юляша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25229"/>
            <a:ext cx="7056784" cy="49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635080" cy="116205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Культурні </a:t>
            </a:r>
            <a:r>
              <a:rPr lang="uk-UA" sz="3200" dirty="0" err="1" smtClean="0"/>
              <a:t>пам</a:t>
            </a:r>
            <a:r>
              <a:rPr lang="en-US" sz="3200" dirty="0" smtClean="0"/>
              <a:t>’</a:t>
            </a:r>
            <a:r>
              <a:rPr lang="uk-UA" sz="3200" dirty="0" smtClean="0"/>
              <a:t>ятки Харкова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5050" y="1556792"/>
            <a:ext cx="3445222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Тарасу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16,5 м, 1934-1935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 Г.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Манізер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І. Г.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Лангбард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вага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т,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відлитий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ливарних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Ленсовета.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99393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04" y="404664"/>
            <a:ext cx="6703640" cy="566738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Харкова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31640" y="4581128"/>
            <a:ext cx="6624736" cy="1956990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Скляний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струмінь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(зараз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Дзеркальний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струмінь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Перемоги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альтанка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фонтан 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Харкові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перший символ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Сумській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сквері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Перемоги,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 1980-х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театру опери та балету.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Скляний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струмінь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споруджена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1947 р за проектом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І. Коржа.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42" y="1124744"/>
            <a:ext cx="6192688" cy="333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9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171400"/>
            <a:ext cx="5824736" cy="116205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Культурні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пам’ятки</a:t>
            </a:r>
            <a:r>
              <a:rPr lang="ru-RU" sz="3200" dirty="0" smtClean="0"/>
              <a:t> </a:t>
            </a:r>
            <a:r>
              <a:rPr lang="ru-RU" sz="3200" dirty="0" err="1" smtClean="0"/>
              <a:t>Харкова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2996952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Перший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стаціонарний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оперний</a:t>
            </a:r>
            <a:r>
              <a:rPr lang="ru-RU" sz="2000" dirty="0" smtClean="0"/>
              <a:t> театр.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75343"/>
            <a:ext cx="529208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3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24527"/>
            <a:ext cx="5760640" cy="116205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Культурні</a:t>
            </a:r>
            <a:r>
              <a:rPr lang="ru-RU" sz="3600" dirty="0" smtClean="0"/>
              <a:t> </a:t>
            </a:r>
            <a:r>
              <a:rPr lang="ru-RU" sz="3600" dirty="0" err="1" smtClean="0"/>
              <a:t>пам’ятки</a:t>
            </a:r>
            <a:r>
              <a:rPr lang="ru-RU" sz="3600" dirty="0" smtClean="0"/>
              <a:t> </a:t>
            </a:r>
            <a:r>
              <a:rPr lang="ru-RU" sz="3600" dirty="0" err="1" smtClean="0"/>
              <a:t>Харкова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588225" y="1772816"/>
            <a:ext cx="2555776" cy="4979095"/>
          </a:xfrm>
        </p:spPr>
        <p:txBody>
          <a:bodyPr>
            <a:normAutofit/>
          </a:bodyPr>
          <a:lstStyle/>
          <a:p>
            <a:r>
              <a:rPr lang="ru-RU" sz="2000" dirty="0"/>
              <a:t>Ц</a:t>
            </a:r>
            <a:r>
              <a:rPr lang="ru-RU" sz="2000" dirty="0" smtClean="0"/>
              <a:t>ентральна </a:t>
            </a:r>
            <a:r>
              <a:rPr lang="ru-RU" sz="2000" dirty="0" err="1" smtClean="0"/>
              <a:t>площа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Харкова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шоста</a:t>
            </a:r>
            <a:r>
              <a:rPr lang="ru-RU" sz="2000" dirty="0" smtClean="0"/>
              <a:t> за величиною </a:t>
            </a:r>
            <a:r>
              <a:rPr lang="ru-RU" sz="2000" dirty="0" err="1" smtClean="0"/>
              <a:t>площа</a:t>
            </a:r>
            <a:r>
              <a:rPr lang="ru-RU" sz="2000" dirty="0" smtClean="0"/>
              <a:t> в </a:t>
            </a:r>
            <a:r>
              <a:rPr lang="ru-RU" sz="2000" dirty="0" err="1" smtClean="0"/>
              <a:t>Європі</a:t>
            </a:r>
            <a:r>
              <a:rPr lang="ru-RU" sz="2000" dirty="0" smtClean="0"/>
              <a:t> і </a:t>
            </a:r>
            <a:r>
              <a:rPr lang="ru-RU" sz="2000" dirty="0" err="1" smtClean="0"/>
              <a:t>дванадцята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202660" cy="408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9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062464" cy="566738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Культурні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пам’ятки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Полтави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64251" y="1340768"/>
            <a:ext cx="4367789" cy="4824536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Біла</a:t>
            </a:r>
            <a:r>
              <a:rPr lang="ru-RU" sz="1800" dirty="0" smtClean="0"/>
              <a:t> </a:t>
            </a:r>
            <a:r>
              <a:rPr lang="ru-RU" sz="1800" dirty="0" err="1" smtClean="0"/>
              <a:t>альтанка</a:t>
            </a:r>
            <a:r>
              <a:rPr lang="ru-RU" sz="1800" dirty="0" smtClean="0"/>
              <a:t> (за СРСР і </a:t>
            </a:r>
            <a:r>
              <a:rPr lang="ru-RU" sz="1800" dirty="0" err="1" smtClean="0"/>
              <a:t>подеколи</a:t>
            </a:r>
            <a:r>
              <a:rPr lang="ru-RU" sz="1800" dirty="0" smtClean="0"/>
              <a:t> </a:t>
            </a:r>
            <a:r>
              <a:rPr lang="ru-RU" sz="1800" dirty="0" err="1" smtClean="0"/>
              <a:t>тепер</a:t>
            </a:r>
            <a:r>
              <a:rPr lang="ru-RU" sz="1800" dirty="0" smtClean="0"/>
              <a:t> Ротонда </a:t>
            </a:r>
            <a:r>
              <a:rPr lang="ru-RU" sz="1800" dirty="0" err="1" smtClean="0"/>
              <a:t>дружби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народів</a:t>
            </a:r>
            <a:r>
              <a:rPr lang="ru-RU" sz="1800" dirty="0" smtClean="0"/>
              <a:t>) — </a:t>
            </a:r>
            <a:r>
              <a:rPr lang="ru-RU" sz="1800" dirty="0" err="1" smtClean="0"/>
              <a:t>оригінальна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пам'ятка</a:t>
            </a:r>
            <a:r>
              <a:rPr lang="ru-RU" sz="1800" dirty="0" smtClean="0"/>
              <a:t> у </a:t>
            </a:r>
            <a:r>
              <a:rPr lang="ru-RU" sz="1800" dirty="0" err="1" smtClean="0"/>
              <a:t>формі</a:t>
            </a:r>
            <a:r>
              <a:rPr lang="ru-RU" sz="1800" dirty="0" smtClean="0"/>
              <a:t> </a:t>
            </a:r>
            <a:r>
              <a:rPr lang="ru-RU" sz="1800" dirty="0" err="1" smtClean="0"/>
              <a:t>альтанки</a:t>
            </a:r>
            <a:r>
              <a:rPr lang="ru-RU" sz="1800" dirty="0" smtClean="0"/>
              <a:t> з </a:t>
            </a:r>
            <a:r>
              <a:rPr lang="ru-RU" sz="1800" dirty="0" err="1" smtClean="0"/>
              <a:t>колонадою</a:t>
            </a:r>
            <a:r>
              <a:rPr lang="ru-RU" sz="1800" dirty="0" smtClean="0"/>
              <a:t> в </a:t>
            </a:r>
            <a:r>
              <a:rPr lang="ru-RU" sz="1800" dirty="0" err="1" smtClean="0"/>
              <a:t>місті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Полтаві</a:t>
            </a:r>
            <a:r>
              <a:rPr lang="ru-RU" sz="1800" dirty="0" smtClean="0"/>
              <a:t>, </a:t>
            </a:r>
            <a:r>
              <a:rPr lang="ru-RU" sz="1800" dirty="0" err="1" smtClean="0"/>
              <a:t>споруджена</a:t>
            </a:r>
            <a:r>
              <a:rPr lang="ru-RU" sz="1800" dirty="0" smtClean="0"/>
              <a:t> вперше в 1909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на честь 200-ліття </a:t>
            </a:r>
            <a:r>
              <a:rPr lang="ru-RU" sz="1800" dirty="0" err="1" smtClean="0"/>
              <a:t>Полтавської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битви</a:t>
            </a:r>
            <a:r>
              <a:rPr lang="ru-RU" sz="1800" dirty="0" smtClean="0"/>
              <a:t>; один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символів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err="1" smtClean="0"/>
              <a:t>Розташована</a:t>
            </a:r>
            <a:r>
              <a:rPr lang="ru-RU" sz="1800" dirty="0" smtClean="0"/>
              <a:t> на Соборному </a:t>
            </a:r>
            <a:r>
              <a:rPr lang="ru-RU" sz="1800" dirty="0" err="1" smtClean="0"/>
              <a:t>майдані</a:t>
            </a:r>
            <a:r>
              <a:rPr lang="ru-RU" sz="1800" dirty="0" smtClean="0"/>
              <a:t>, </a:t>
            </a:r>
            <a:r>
              <a:rPr lang="ru-RU" sz="1800" dirty="0" err="1" smtClean="0"/>
              <a:t>завершує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полтавське</a:t>
            </a:r>
            <a:r>
              <a:rPr lang="ru-RU" sz="1800" dirty="0" smtClean="0"/>
              <a:t> плато </a:t>
            </a:r>
            <a:r>
              <a:rPr lang="ru-RU" sz="1800" dirty="0" err="1" smtClean="0"/>
              <a:t>Іванової</a:t>
            </a:r>
            <a:r>
              <a:rPr lang="ru-RU" sz="1800" dirty="0" smtClean="0"/>
              <a:t> Гори. </a:t>
            </a:r>
            <a:r>
              <a:rPr lang="ru-RU" sz="1800" dirty="0" err="1" smtClean="0"/>
              <a:t>Звідси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відкривається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чудовий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краєвид</a:t>
            </a:r>
            <a:r>
              <a:rPr lang="ru-RU" sz="1800" dirty="0" smtClean="0"/>
              <a:t> на долину </a:t>
            </a:r>
            <a:r>
              <a:rPr lang="ru-RU" sz="1800" dirty="0" err="1" smtClean="0"/>
              <a:t>річки</a:t>
            </a:r>
            <a:r>
              <a:rPr lang="ru-RU" sz="1800" dirty="0" smtClean="0"/>
              <a:t> </a:t>
            </a:r>
            <a:r>
              <a:rPr lang="ru-RU" sz="1800" dirty="0" err="1" smtClean="0"/>
              <a:t>Ворскли</a:t>
            </a:r>
            <a:r>
              <a:rPr lang="ru-RU" sz="1800" dirty="0" smtClean="0"/>
              <a:t> та частину </a:t>
            </a:r>
            <a:r>
              <a:rPr lang="ru-RU" sz="1800" dirty="0" err="1" smtClean="0"/>
              <a:t>міста</a:t>
            </a:r>
            <a:r>
              <a:rPr lang="ru-RU" sz="1800" dirty="0" smtClean="0"/>
              <a:t>: </a:t>
            </a:r>
            <a:r>
              <a:rPr lang="ru-RU" sz="1800" dirty="0" err="1" smtClean="0"/>
              <a:t>полтавський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Поділ</a:t>
            </a:r>
            <a:r>
              <a:rPr lang="ru-RU" sz="1800" dirty="0" smtClean="0"/>
              <a:t>, </a:t>
            </a:r>
            <a:r>
              <a:rPr lang="ru-RU" sz="1800" dirty="0" err="1" smtClean="0"/>
              <a:t>ворсклянську</a:t>
            </a:r>
            <a:r>
              <a:rPr lang="ru-RU" sz="1800" dirty="0" smtClean="0"/>
              <a:t> Леваду.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5"/>
            <a:ext cx="3781897" cy="50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пам’ятки</a:t>
            </a:r>
            <a:r>
              <a:rPr lang="ru-RU" dirty="0" smtClean="0"/>
              <a:t>  </a:t>
            </a:r>
            <a:r>
              <a:rPr lang="ru-RU" dirty="0" err="1" smtClean="0"/>
              <a:t>Полтави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r>
              <a:rPr lang="ru-RU" dirty="0" err="1" smtClean="0"/>
              <a:t>Каплиця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так званого "</a:t>
            </a:r>
            <a:r>
              <a:rPr lang="ru-RU" dirty="0" err="1" smtClean="0"/>
              <a:t>селянського</a:t>
            </a:r>
            <a:r>
              <a:rPr lang="ru-RU" dirty="0" smtClean="0"/>
              <a:t> табору"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8230"/>
            <a:ext cx="3505572" cy="52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4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пам’ятки</a:t>
            </a:r>
            <a:r>
              <a:rPr lang="ru-RU" dirty="0" smtClean="0"/>
              <a:t>  </a:t>
            </a:r>
            <a:r>
              <a:rPr lang="ru-RU" dirty="0" err="1" smtClean="0"/>
              <a:t>Полтави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600200"/>
            <a:ext cx="289066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в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Круглої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Полтави</a:t>
            </a:r>
            <a:r>
              <a:rPr lang="ru-RU" dirty="0" smtClean="0"/>
              <a:t> і є </a:t>
            </a:r>
            <a:r>
              <a:rPr lang="ru-RU" dirty="0" err="1" smtClean="0"/>
              <a:t>твором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монументального </a:t>
            </a:r>
            <a:r>
              <a:rPr lang="ru-RU" dirty="0" err="1" smtClean="0"/>
              <a:t>будівництва</a:t>
            </a:r>
            <a:r>
              <a:rPr lang="ru-RU" dirty="0" smtClean="0"/>
              <a:t> початку XIX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на честь перемоги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 над </a:t>
            </a:r>
            <a:r>
              <a:rPr lang="ru-RU" dirty="0" err="1" smtClean="0"/>
              <a:t>армією</a:t>
            </a:r>
            <a:r>
              <a:rPr lang="ru-RU" dirty="0" smtClean="0"/>
              <a:t> короля Австро-</a:t>
            </a:r>
            <a:r>
              <a:rPr lang="ru-RU" dirty="0" err="1" smtClean="0"/>
              <a:t>Угорщини</a:t>
            </a:r>
            <a:r>
              <a:rPr lang="ru-RU" dirty="0" smtClean="0"/>
              <a:t> Карла XII в </a:t>
            </a:r>
            <a:r>
              <a:rPr lang="ru-RU" dirty="0" err="1" smtClean="0"/>
              <a:t>Полтавській</a:t>
            </a:r>
            <a:r>
              <a:rPr lang="ru-RU" dirty="0" smtClean="0"/>
              <a:t> </a:t>
            </a:r>
            <a:r>
              <a:rPr lang="ru-RU" dirty="0" err="1" smtClean="0"/>
              <a:t>битві</a:t>
            </a:r>
            <a:r>
              <a:rPr lang="ru-RU" dirty="0" smtClean="0"/>
              <a:t>. </a:t>
            </a:r>
            <a:r>
              <a:rPr lang="ru-RU" dirty="0" err="1" smtClean="0"/>
              <a:t>Пам'ятник</a:t>
            </a:r>
            <a:r>
              <a:rPr lang="ru-RU" dirty="0" smtClean="0"/>
              <a:t> в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класицизму</a:t>
            </a:r>
            <a:r>
              <a:rPr lang="ru-RU" dirty="0" smtClean="0"/>
              <a:t> є </a:t>
            </a:r>
            <a:r>
              <a:rPr lang="ru-RU" dirty="0" err="1" smtClean="0"/>
              <a:t>однією</a:t>
            </a:r>
            <a:r>
              <a:rPr lang="ru-RU" dirty="0" smtClean="0"/>
              <a:t> з </a:t>
            </a:r>
            <a:r>
              <a:rPr lang="ru-RU" dirty="0" err="1" smtClean="0"/>
              <a:t>візитних</a:t>
            </a:r>
            <a:r>
              <a:rPr lang="ru-RU" dirty="0" smtClean="0"/>
              <a:t> </a:t>
            </a:r>
            <a:r>
              <a:rPr lang="ru-RU" dirty="0" err="1" smtClean="0"/>
              <a:t>карток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94" y="1340768"/>
            <a:ext cx="394243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3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2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71</TotalTime>
  <Words>556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Тема21</vt:lpstr>
      <vt:lpstr>Історико-культурний тур по Україні</vt:lpstr>
      <vt:lpstr>Маршрут</vt:lpstr>
      <vt:lpstr>Культурні пам’ятки Харкова</vt:lpstr>
      <vt:lpstr>Культурні пам’ятки Харкова</vt:lpstr>
      <vt:lpstr>Культурні пам’ятки Харкова </vt:lpstr>
      <vt:lpstr>Культурні пам’ятки Харкова </vt:lpstr>
      <vt:lpstr>Культурні пам’ятки Полтави </vt:lpstr>
      <vt:lpstr>Культурні пам’ятки  Полтави </vt:lpstr>
      <vt:lpstr>Культурні пам’ятки  Полтави </vt:lpstr>
      <vt:lpstr>Культурні пам’ятки Києва </vt:lpstr>
      <vt:lpstr>Культурні пам’ятки Києва </vt:lpstr>
      <vt:lpstr>Культурні пам’ятки Києва </vt:lpstr>
      <vt:lpstr>Культурні пам’ятки Києва </vt:lpstr>
      <vt:lpstr>Культурні пам’ятки Львова </vt:lpstr>
      <vt:lpstr>Культурні пам’ятки Львова </vt:lpstr>
      <vt:lpstr>Культурні пам’ятки Львова </vt:lpstr>
      <vt:lpstr>Культурні пам’ятки Львова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Історико-культурний тур по Україні</dc:title>
  <dc:creator>Юляша</dc:creator>
  <cp:lastModifiedBy>Юляша</cp:lastModifiedBy>
  <cp:revision>7</cp:revision>
  <dcterms:created xsi:type="dcterms:W3CDTF">2014-11-17T19:24:54Z</dcterms:created>
  <dcterms:modified xsi:type="dcterms:W3CDTF">2014-11-17T20:36:06Z</dcterms:modified>
</cp:coreProperties>
</file>