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C35E2-BBE7-4A6C-8FEC-C1CCF78A2311}" type="datetimeFigureOut">
              <a:rPr lang="uk-UA" smtClean="0"/>
              <a:pPr/>
              <a:t>20.02.2013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A474F-A9B3-4F82-83C2-420DA85BA1A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 rot="21039395">
            <a:off x="1285852" y="1643050"/>
            <a:ext cx="587581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ru-RU" sz="7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Гравюра </a:t>
            </a:r>
            <a:r>
              <a:rPr lang="ru-RU" sz="7200" b="1" noProof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козацької доби</a:t>
            </a:r>
            <a:endParaRPr lang="ru-RU" sz="7200" b="1" cap="none" spc="0" noProof="1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Літо</a:t>
            </a:r>
            <a:endParaRPr lang="uk-UA" dirty="0"/>
          </a:p>
        </p:txBody>
      </p:sp>
      <p:pic>
        <p:nvPicPr>
          <p:cNvPr id="3" name="Рисунок 2" descr="http://exlibris.org.ua/hetman/pic2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214554"/>
            <a:ext cx="371477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Володимир Стецюк</a:t>
            </a:r>
            <a:endParaRPr lang="uk-UA" dirty="0"/>
          </a:p>
        </p:txBody>
      </p:sp>
      <p:pic>
        <p:nvPicPr>
          <p:cNvPr id="3" name="Рисунок 2" descr="http://www.kr2012.com/upload/blog/7c3/%20ewk1%2005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143116"/>
            <a:ext cx="330517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Скіфи</a:t>
            </a:r>
            <a:endParaRPr lang="uk-UA" dirty="0"/>
          </a:p>
        </p:txBody>
      </p:sp>
      <p:pic>
        <p:nvPicPr>
          <p:cNvPr id="3" name="Рисунок 2" descr="http://www.aratta-ukraine.com/textua/06081102e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2500306"/>
            <a:ext cx="285752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Бердиш</a:t>
            </a:r>
            <a:endParaRPr lang="uk-UA" dirty="0"/>
          </a:p>
        </p:txBody>
      </p:sp>
      <p:pic>
        <p:nvPicPr>
          <p:cNvPr id="3" name="Рисунок 2" descr="http://t2.gstatic.com/images?q=tbn:ANd9GcSyHx3ox4y7fbA5cGRqMwT-mA-WNll3dRXqg5gaG-rtOmat0mf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2285992"/>
            <a:ext cx="4214841" cy="4000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ttp://ukrmap.su/program2010/uh8/history8_files/image07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571612"/>
            <a:ext cx="3171825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ображення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євангеліста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луки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львівського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апостола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1574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9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Козацький табір </a:t>
            </a:r>
            <a:endParaRPr lang="uk-UA" dirty="0"/>
          </a:p>
        </p:txBody>
      </p:sp>
      <p:pic>
        <p:nvPicPr>
          <p:cNvPr id="6" name="Рисунок 5" descr="http://ukrreferat.com/lib/history/ist_subteln/7.files/image00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943100"/>
            <a:ext cx="5929354" cy="4700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5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Богдан </a:t>
            </a:r>
            <a:r>
              <a:rPr lang="uk-UA" sz="4000" dirty="0" smtClean="0"/>
              <a:t>Х</a:t>
            </a:r>
            <a:r>
              <a:rPr lang="uk-UA" dirty="0" smtClean="0"/>
              <a:t>мельницький</a:t>
            </a:r>
            <a:endParaRPr lang="uk-UA" dirty="0"/>
          </a:p>
        </p:txBody>
      </p:sp>
      <p:pic>
        <p:nvPicPr>
          <p:cNvPr id="3" name="Рисунок 2" descr="http://t2.gstatic.com/images?q=tbn:ANd9GcS1ZHIr9rjBwKBDZdhvJ8DrzDRfJ0rgpfY6NK2RUFlijIQmdvT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928802"/>
            <a:ext cx="421484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5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Руїни Десятинної церкви</a:t>
            </a:r>
            <a:endParaRPr lang="uk-UA" dirty="0"/>
          </a:p>
        </p:txBody>
      </p:sp>
      <p:pic>
        <p:nvPicPr>
          <p:cNvPr id="3" name="Рисунок 2" descr="http://t3.gstatic.com/images?q=tbn:ANd9GcRcTO6p1ng9HNKYnVe0K5oGJYfLw-wR2ssy_Fr6nsUtlXUeoVkV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857364"/>
            <a:ext cx="4286279" cy="4472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 smtClean="0"/>
              <a:t>Лицар та смерть</a:t>
            </a:r>
            <a:endParaRPr lang="uk-UA" dirty="0"/>
          </a:p>
        </p:txBody>
      </p:sp>
      <p:pic>
        <p:nvPicPr>
          <p:cNvPr id="3" name="Рисунок 2" descr="http://s017.radikal.ru/i400/1111/fd/082fd7ec2bd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1714488"/>
            <a:ext cx="3214710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Запорізька січ</a:t>
            </a:r>
            <a:endParaRPr lang="uk-UA" dirty="0"/>
          </a:p>
        </p:txBody>
      </p:sp>
      <p:pic>
        <p:nvPicPr>
          <p:cNvPr id="3" name="Рисунок 2" descr="http://t2.gstatic.com/images?q=tbn:ANd9GcTzKgxVWrmMWO2QPp0z_ygTNyKmUgk3CzkQpJK1J0rW8z6txqC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000240"/>
            <a:ext cx="5286411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Московія</a:t>
            </a:r>
            <a:endParaRPr lang="uk-UA" dirty="0"/>
          </a:p>
        </p:txBody>
      </p:sp>
      <p:pic>
        <p:nvPicPr>
          <p:cNvPr id="3" name="Рисунок 2" descr="http://www.sonyah.narod.ru/hispics/moski0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071678"/>
            <a:ext cx="6357982" cy="431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Петро Сагайдачний</a:t>
            </a:r>
            <a:endParaRPr lang="uk-UA" dirty="0"/>
          </a:p>
        </p:txBody>
      </p:sp>
      <p:pic>
        <p:nvPicPr>
          <p:cNvPr id="3" name="Рисунок 2" descr="http://img.istpravda.com.ua/images/doc/0/5/05435db-sahajdachny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643050"/>
            <a:ext cx="4762500" cy="511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47</TotalTime>
  <Words>23</Words>
  <Application>Microsoft Office PowerPoint</Application>
  <PresentationFormat>Экран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Техническая</vt:lpstr>
      <vt:lpstr>Слайд 1</vt:lpstr>
      <vt:lpstr>  Зображення євангеліста луки з львівського апостола 1574 </vt:lpstr>
      <vt:lpstr>Козацький табір </vt:lpstr>
      <vt:lpstr>Богдан Хмельницький</vt:lpstr>
      <vt:lpstr>Руїни Десятинної церкви</vt:lpstr>
      <vt:lpstr>Лицар та смерть</vt:lpstr>
      <vt:lpstr>Запорізька січ</vt:lpstr>
      <vt:lpstr>Московія</vt:lpstr>
      <vt:lpstr>Петро Сагайдачний</vt:lpstr>
      <vt:lpstr>Літо</vt:lpstr>
      <vt:lpstr>Володимир Стецюк</vt:lpstr>
      <vt:lpstr>Скіфи</vt:lpstr>
      <vt:lpstr>Бердиш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ира</cp:lastModifiedBy>
  <cp:revision>12</cp:revision>
  <dcterms:created xsi:type="dcterms:W3CDTF">2013-02-18T20:06:18Z</dcterms:created>
  <dcterms:modified xsi:type="dcterms:W3CDTF">2013-02-20T17:26:59Z</dcterms:modified>
</cp:coreProperties>
</file>