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4" autoAdjust="0"/>
  </p:normalViewPr>
  <p:slideViewPr>
    <p:cSldViewPr>
      <p:cViewPr>
        <p:scale>
          <a:sx n="78" d="100"/>
          <a:sy n="78" d="100"/>
        </p:scale>
        <p:origin x="-165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09DC4D6-251A-4E32-9F58-5EF63A864BC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8457CA08-D0DF-4B92-803D-2F678DDCE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E1E7E57-1F10-4268-99D2-CEDBAC6DAB5A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2386A3-2E31-4C9B-B0BE-45709ADB9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FADA7-12A5-4168-87FD-0A7BA931419B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C5A2C-8CF9-418C-929E-59F23F70E5F3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69BAF-DF50-49A9-A24B-E772F34D4EE8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29F9C-0FE7-4725-BBF1-3A439DEFF6B8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92ABE-290F-4556-9BE6-EA283C4356C3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37221-B4EC-499E-8F13-52A4FCD99E36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F042D-FBEA-40C8-ACF1-388DE857BC66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1A33440A-D04E-4FB0-ACBB-D1FD42651063}" type="datetime1">
              <a:rPr lang="en-US" smtClean="0"/>
              <a:pPr algn="r"/>
              <a:t>4/28/2014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500166" y="928670"/>
            <a:ext cx="7406640" cy="9928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Будова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хати</a:t>
            </a:r>
            <a:endParaRPr lang="ru-RU" b="1" noProof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ukrtvoru.info/wp-content/uploads/2011/09/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00240"/>
            <a:ext cx="5262566" cy="394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batkivska.com.ua/files/images/news/pisanka.JPG"/>
          <p:cNvPicPr>
            <a:picLocks noChangeAspect="1" noChangeArrowheads="1"/>
          </p:cNvPicPr>
          <p:nvPr/>
        </p:nvPicPr>
        <p:blipFill>
          <a:blip r:embed="rId2" cstate="print"/>
          <a:srcRect t="5802"/>
          <a:stretch>
            <a:fillRect/>
          </a:stretch>
        </p:blipFill>
        <p:spPr bwMode="auto">
          <a:xfrm>
            <a:off x="1214414" y="214290"/>
            <a:ext cx="4500594" cy="3022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2" name="Picture 4" descr="http://rda.m-p.org.ua/images/stories/12.08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00438"/>
            <a:ext cx="4643470" cy="3106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rukotvory.com.ua/wp-content/uploads/sitethumb/2012/9/middle_petryk_CR0Y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4071966" cy="3243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mtdata.ru/u20/photoC45C/20707501942-0/b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8"/>
            <a:ext cx="357187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0" name="Picture 8" descr="http://bigball.eu/files/uploaded/petryk_2.jpg"/>
          <p:cNvPicPr>
            <a:picLocks noChangeAspect="1" noChangeArrowheads="1"/>
          </p:cNvPicPr>
          <p:nvPr/>
        </p:nvPicPr>
        <p:blipFill>
          <a:blip r:embed="rId4" cstate="print"/>
          <a:srcRect l="24706"/>
          <a:stretch>
            <a:fillRect/>
          </a:stretch>
        </p:blipFill>
        <p:spPr bwMode="auto">
          <a:xfrm>
            <a:off x="1714480" y="3571876"/>
            <a:ext cx="3047976" cy="303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Основним типом традиційного житла всюди в Україні є </a:t>
            </a:r>
            <a:r>
              <a:rPr lang="uk-UA" sz="2000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хата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Це затишна, найчастіше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білена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зовні і всередині, будівля під солом’яним дахом.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Цей загальний тип </a:t>
            </a:r>
            <a:r>
              <a:rPr lang="uk-UA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української хати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є найбільш визначальною етнографічною ознакою українського народу.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 нього відрізняються хати північної частини і Карпатських гір. Там вони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дерев’яні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мають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стіни.</a:t>
            </a:r>
          </a:p>
          <a:p>
            <a:pPr indent="92075"/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00306"/>
            <a:ext cx="5929354" cy="3523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5852" y="6072206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С.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Васлововці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Заставнівського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Чернівецької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обл.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Вигляд </a:t>
            </a:r>
            <a:r>
              <a:rPr lang="uk-UA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української хати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з одного боку, підкреслював естетичні смаки селянина, його характер, індивідуальність, з іншого — унікальність, неповторність того місця на землі, де цей будинок розташований.</a:t>
            </a:r>
          </a:p>
        </p:txBody>
      </p:sp>
      <p:pic>
        <p:nvPicPr>
          <p:cNvPr id="24581" name="Picture 5" descr="http://www.photoclub.com.ua/_/365558.jpeg?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143116"/>
            <a:ext cx="6000732" cy="3987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7715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Народне житло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цікаве і оригінальне не тільки за формою, але й щодо внутрішнього змісту. Кожний предмет у ньому, крім утилітарного призначення, має ще й свій духовний образ. Завдяки цьому хата для селянина була всім: храмом, і рідним краєм, і батьківщиною, і матір’ю.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meditation-portal.com/wp-content/uploads/2013/06/5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6000760" cy="4240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Характерною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рисою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народного 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житла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простота плану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зовнішнім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окресленням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витягнутого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прямокутника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20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застосовували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конструкції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зрубний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Поліссі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Карпатах)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каркасний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лісостеповій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смузі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stat18.privet.ru/lr/0a2a442d278a05b409d26e1f0ff50c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357430"/>
            <a:ext cx="6191250" cy="4124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Конструкційною основою </a:t>
            </a:r>
            <a:r>
              <a:rPr lang="uk-UA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зрубних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будівель є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стіни з горизонтально викладених колод, брусів,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півкругляків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з’єднаних на кутах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врубками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Кожний ряд називається </a:t>
            </a:r>
            <a:r>
              <a:rPr lang="uk-UA" sz="2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“вінцем”</a:t>
            </a:r>
            <a:r>
              <a:rPr lang="uk-UA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2075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зрубів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однакової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товщини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підвалин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використовувалося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грубе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дерево,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дуб.</a:t>
            </a:r>
          </a:p>
          <a:p>
            <a:pPr indent="92075"/>
            <a:r>
              <a:rPr lang="ru-RU" sz="20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Зрубні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зводилися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квадратних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коробок — 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клітей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img-fotki.yandex.ru/get/9226/58413914.142/0_c9e12_e4e8deb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357430"/>
            <a:ext cx="5619736" cy="4214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Стіни </a:t>
            </a:r>
            <a:r>
              <a:rPr lang="uk-UA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каркасних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будівель складалися зі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стовпців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(стояків,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сох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), які закопували в землю або вставляли в нижній зрубний вінець (підвалини).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Стовпи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розміщували по кутах будівлі й проміжках стіни на віддалі, яка залежала від заповнювача каркасу. Щоб конструкція споруди була і міцнішою, на кутах робили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розкоси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Заповнювали каркасі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дошками,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півкругляками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пленицями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), хмизом, очеретом, а також глиносолом’яними вальками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pyrohiv.com.ua/ckfinder/userfiles/images/P615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643162"/>
            <a:ext cx="5143536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Дах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покривали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соломою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зв’язаною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сніпки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(«кулики», 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китиці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плескачі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Лівобережжі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розстеленою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соломою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внатруску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oksi-blog.ru/wp-content/uploads/2012/07/2467394748_0bc5aeef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357298"/>
            <a:ext cx="3429023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4" name="Picture 4" descr="http://shkola.ostriv.in.ua/images/publications/4/1761/content/hat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143380"/>
            <a:ext cx="3786194" cy="2498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Незалежно від матеріалу з якого була збудована хата, вона завжди була зовні, й зсередини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побілена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20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народному 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житлі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приділяли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художньому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оздобленню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hutora.com.ua/images/content/a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6715172" cy="5036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commStrat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EE82897-DF76-4FAF-8E1C-FF87100549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RecommStrat</Template>
  <TotalTime>0</TotalTime>
  <Words>386</Words>
  <Application>Microsoft Office PowerPoint</Application>
  <PresentationFormat>Экран (4:3)</PresentationFormat>
  <Paragraphs>19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RecommStrat</vt:lpstr>
      <vt:lpstr>Будова української хати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2013-11-27T14:51:00Z</dcterms:created>
  <dcterms:modified xsi:type="dcterms:W3CDTF">2014-04-28T18:09:37Z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TC101671299990</vt:lpwstr>
  </property>
</Properties>
</file>