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708" r:id="rId4"/>
    <p:sldMasterId id="2147483744" r:id="rId5"/>
    <p:sldMasterId id="2147483756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7" Type="http://schemas.openxmlformats.org/officeDocument/2006/relationships/image" Target="../media/image28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7" Type="http://schemas.openxmlformats.org/officeDocument/2006/relationships/image" Target="../media/image34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F%D0%BE%D0%BB%D1%96%D1%82%D0%B8%D0%BA%D0%B0" TargetMode="External"/><Relationship Id="rId7" Type="http://schemas.openxmlformats.org/officeDocument/2006/relationships/hyperlink" Target="http://uk.wikipedia.org/wiki/%D0%A1%D0%A0%D0%A1%D0%A0" TargetMode="External"/><Relationship Id="rId2" Type="http://schemas.openxmlformats.org/officeDocument/2006/relationships/hyperlink" Target="http://uk.wikipedia.org/wiki/%D0%9E%D0%BA%D1%83%D0%BF%D0%B0%D1%86%D1%96%D1%8F" TargetMode="External"/><Relationship Id="rId1" Type="http://schemas.openxmlformats.org/officeDocument/2006/relationships/slideLayout" Target="../slideLayouts/slideLayout24.xml"/><Relationship Id="rId6" Type="http://schemas.openxmlformats.org/officeDocument/2006/relationships/hyperlink" Target="http://uk.wikipedia.org/wiki/%D0%A1%D1%82%D0%B0%D0%BB%D1%96%D0%BD_%D0%99%D0%BE%D1%81%D0%B8%D0%BF_%D0%92%D1%96%D1%81%D1%81%D0%B0%D1%80%D1%96%D0%BE%D0%BD%D0%BE%D0%B2%D0%B8%D1%87" TargetMode="External"/><Relationship Id="rId5" Type="http://schemas.openxmlformats.org/officeDocument/2006/relationships/hyperlink" Target="http://uk.wikipedia.org/wiki/%D0%9B%D1%96%D0%B1%D0%B5%D1%80%D0%B0%D0%BB%D1%96%D0%B7%D0%B0%D1%86%D1%96%D1%8F" TargetMode="External"/><Relationship Id="rId4" Type="http://schemas.openxmlformats.org/officeDocument/2006/relationships/hyperlink" Target="http://uk.wikipedia.org/wiki/%D0%A0%D0%B5%D0%BF%D1%80%D0%B5%D1%81%D1%96%D1%97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A0%D0%BE%D0%B1%D0%BE%D1%82%D0%B0" TargetMode="External"/><Relationship Id="rId1" Type="http://schemas.openxmlformats.org/officeDocument/2006/relationships/slideLayout" Target="../slideLayouts/slideLayout5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10" Type="http://schemas.openxmlformats.org/officeDocument/2006/relationships/image" Target="../media/image17.jpeg"/><Relationship Id="rId4" Type="http://schemas.openxmlformats.org/officeDocument/2006/relationships/image" Target="../media/image11.jpeg"/><Relationship Id="rId9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Українська культура повоєнного часу</a:t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Діячі музики</a:t>
            </a:r>
            <a:endParaRPr lang="ru-RU" dirty="0"/>
          </a:p>
        </p:txBody>
      </p:sp>
      <p:pic>
        <p:nvPicPr>
          <p:cNvPr id="21506" name="Picture 2" descr="http://t0.gstatic.com/images?q=tbn:ANd9GcQHe2NXWfvXr4lZk-VSyjHLtb6Zf-TKcNctRToSKTbFXFU0ftG9oK2EFv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2857520" cy="3500462"/>
          </a:xfrm>
          <a:prstGeom prst="rect">
            <a:avLst/>
          </a:prstGeom>
          <a:noFill/>
        </p:spPr>
      </p:pic>
      <p:pic>
        <p:nvPicPr>
          <p:cNvPr id="21508" name="Picture 4" descr="http://t0.gstatic.com/images?q=tbn:ANd9GcTAEgZUVjXAY_KUyzesKoafgtH-MnmW2-KZDrj2vAR9Vzp3HRNwEvGN47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4786322"/>
            <a:ext cx="2571768" cy="2071678"/>
          </a:xfrm>
          <a:prstGeom prst="rect">
            <a:avLst/>
          </a:prstGeom>
          <a:noFill/>
        </p:spPr>
      </p:pic>
      <p:pic>
        <p:nvPicPr>
          <p:cNvPr id="21510" name="Picture 6" descr="http://t3.gstatic.com/images?q=tbn:ANd9GcTUdKYqRFluz2vRLGCMvxjmKpvGsY46VrDhnsuFy7bbMTFWvDKr9l_j6_C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1071546"/>
            <a:ext cx="3143272" cy="4000528"/>
          </a:xfrm>
          <a:prstGeom prst="rect">
            <a:avLst/>
          </a:prstGeom>
          <a:noFill/>
        </p:spPr>
      </p:pic>
      <p:pic>
        <p:nvPicPr>
          <p:cNvPr id="21512" name="Picture 8" descr="http://t1.gstatic.com/images?q=tbn:ANd9GcTxy8ZVHv5-klNLp1cPJGhKbJgFxX6YvihV_6X4T6cjgajkLaHc0xRzAz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72198" y="0"/>
            <a:ext cx="3071802" cy="3071810"/>
          </a:xfrm>
          <a:prstGeom prst="rect">
            <a:avLst/>
          </a:prstGeom>
          <a:noFill/>
        </p:spPr>
      </p:pic>
      <p:pic>
        <p:nvPicPr>
          <p:cNvPr id="21514" name="Picture 10" descr="http://t3.gstatic.com/images?q=tbn:ANd9GcSlSkEAdpX2GFCkpObVxPf26vnHPvMAh_aAK4I6rThuxAwrV1Xg3OYZu5Q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282" y="3714752"/>
            <a:ext cx="3433781" cy="3143248"/>
          </a:xfrm>
          <a:prstGeom prst="rect">
            <a:avLst/>
          </a:prstGeom>
          <a:noFill/>
        </p:spPr>
      </p:pic>
      <p:pic>
        <p:nvPicPr>
          <p:cNvPr id="21516" name="Picture 12" descr="http://t1.gstatic.com/images?q=tbn:ANd9GcSVOIxrPiUjvsyq8CLwLHNNm7YTo6Ga5kNtk2XzqqssLpUGi8PtMjH9Mw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43636" y="2214554"/>
            <a:ext cx="3000364" cy="4357718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Кіно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57216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3400" dirty="0" err="1" smtClean="0"/>
              <a:t>Великі</a:t>
            </a:r>
            <a:r>
              <a:rPr lang="ru-RU" sz="3400" dirty="0" smtClean="0"/>
              <a:t> </a:t>
            </a:r>
            <a:r>
              <a:rPr lang="ru-RU" sz="3400" dirty="0" err="1" smtClean="0"/>
              <a:t>завдання</a:t>
            </a:r>
            <a:r>
              <a:rPr lang="ru-RU" sz="3400" dirty="0" smtClean="0"/>
              <a:t> на </a:t>
            </a:r>
            <a:r>
              <a:rPr lang="ru-RU" sz="3400" dirty="0" err="1" smtClean="0"/>
              <a:t>завершальному</a:t>
            </a:r>
            <a:r>
              <a:rPr lang="ru-RU" sz="3400" dirty="0" smtClean="0"/>
              <a:t> </a:t>
            </a:r>
            <a:r>
              <a:rPr lang="ru-RU" sz="3400" dirty="0" err="1" smtClean="0"/>
              <a:t>етапі</a:t>
            </a:r>
            <a:r>
              <a:rPr lang="ru-RU" sz="3400" dirty="0" smtClean="0"/>
              <a:t> </a:t>
            </a:r>
            <a:r>
              <a:rPr lang="ru-RU" sz="3400" dirty="0" err="1" smtClean="0"/>
              <a:t>війни</a:t>
            </a:r>
            <a:r>
              <a:rPr lang="ru-RU" sz="3400" dirty="0" smtClean="0"/>
              <a:t> </a:t>
            </a:r>
            <a:r>
              <a:rPr lang="ru-RU" sz="3400" dirty="0" err="1" smtClean="0"/>
              <a:t>постали</a:t>
            </a:r>
            <a:r>
              <a:rPr lang="ru-RU" sz="3400" dirty="0" smtClean="0"/>
              <a:t> перед </a:t>
            </a:r>
            <a:r>
              <a:rPr lang="ru-RU" sz="3400" dirty="0" err="1" smtClean="0"/>
              <a:t>працівниками</a:t>
            </a:r>
            <a:r>
              <a:rPr lang="ru-RU" sz="3400" dirty="0" smtClean="0"/>
              <a:t> </a:t>
            </a:r>
            <a:r>
              <a:rPr lang="ru-RU" sz="3400" dirty="0" err="1" smtClean="0"/>
              <a:t>українського</a:t>
            </a:r>
            <a:r>
              <a:rPr lang="ru-RU" sz="3400" dirty="0" smtClean="0"/>
              <a:t> </a:t>
            </a:r>
            <a:r>
              <a:rPr lang="ru-RU" sz="3400" dirty="0" err="1" smtClean="0"/>
              <a:t>кіномистецтва</a:t>
            </a:r>
            <a:r>
              <a:rPr lang="ru-RU" sz="3400" dirty="0" smtClean="0"/>
              <a:t>. У </a:t>
            </a:r>
            <a:r>
              <a:rPr lang="ru-RU" sz="3400" dirty="0" err="1" smtClean="0"/>
              <a:t>червні</a:t>
            </a:r>
            <a:r>
              <a:rPr lang="ru-RU" sz="3400" dirty="0" smtClean="0"/>
              <a:t> 1944 р. </a:t>
            </a:r>
            <a:r>
              <a:rPr lang="ru-RU" sz="3400" dirty="0" err="1" smtClean="0"/>
              <a:t>повернулася</a:t>
            </a:r>
            <a:r>
              <a:rPr lang="ru-RU" sz="3400" dirty="0" smtClean="0"/>
              <a:t> </a:t>
            </a:r>
            <a:r>
              <a:rPr lang="ru-RU" sz="3400" dirty="0" err="1" smtClean="0"/>
              <a:t>з</a:t>
            </a:r>
            <a:r>
              <a:rPr lang="ru-RU" sz="3400" dirty="0" smtClean="0"/>
              <a:t> </a:t>
            </a:r>
            <a:r>
              <a:rPr lang="ru-RU" sz="3400" dirty="0" err="1" smtClean="0"/>
              <a:t>евакуації</a:t>
            </a:r>
            <a:r>
              <a:rPr lang="ru-RU" sz="3400" dirty="0" smtClean="0"/>
              <a:t> </a:t>
            </a:r>
            <a:r>
              <a:rPr lang="ru-RU" sz="3400" dirty="0" err="1" smtClean="0"/>
              <a:t>й</a:t>
            </a:r>
            <a:r>
              <a:rPr lang="ru-RU" sz="3400" dirty="0" smtClean="0"/>
              <a:t> </a:t>
            </a:r>
            <a:r>
              <a:rPr lang="ru-RU" sz="3400" dirty="0" err="1" smtClean="0"/>
              <a:t>одразу</a:t>
            </a:r>
            <a:r>
              <a:rPr lang="ru-RU" sz="3400" dirty="0" smtClean="0"/>
              <a:t> </a:t>
            </a:r>
            <a:r>
              <a:rPr lang="ru-RU" sz="3400" dirty="0" err="1" smtClean="0"/>
              <a:t>розгорнула</a:t>
            </a:r>
            <a:r>
              <a:rPr lang="ru-RU" sz="3400" dirty="0" smtClean="0"/>
              <a:t> свою </a:t>
            </a:r>
            <a:r>
              <a:rPr lang="ru-RU" sz="3400" dirty="0" err="1" smtClean="0"/>
              <a:t>діяльність</a:t>
            </a:r>
            <a:r>
              <a:rPr lang="ru-RU" sz="3400" dirty="0" smtClean="0"/>
              <a:t> </a:t>
            </a:r>
            <a:r>
              <a:rPr lang="ru-RU" sz="3400" dirty="0" err="1" smtClean="0"/>
              <a:t>Київська</a:t>
            </a:r>
            <a:r>
              <a:rPr lang="ru-RU" sz="3400" dirty="0" smtClean="0"/>
              <a:t> </a:t>
            </a:r>
            <a:r>
              <a:rPr lang="ru-RU" sz="3400" dirty="0" err="1" smtClean="0"/>
              <a:t>студія</a:t>
            </a:r>
            <a:r>
              <a:rPr lang="ru-RU" sz="3400" dirty="0" smtClean="0"/>
              <a:t> </a:t>
            </a:r>
            <a:r>
              <a:rPr lang="ru-RU" sz="3400" dirty="0" err="1" smtClean="0"/>
              <a:t>художніх</a:t>
            </a:r>
            <a:r>
              <a:rPr lang="ru-RU" sz="3400" dirty="0" smtClean="0"/>
              <a:t> </a:t>
            </a:r>
            <a:r>
              <a:rPr lang="ru-RU" sz="3400" dirty="0" err="1" smtClean="0"/>
              <a:t>фільмів</a:t>
            </a:r>
            <a:r>
              <a:rPr lang="ru-RU" sz="3400" dirty="0" smtClean="0"/>
              <a:t>. </a:t>
            </a:r>
            <a:r>
              <a:rPr lang="ru-RU" sz="3400" dirty="0" err="1" smtClean="0"/>
              <a:t>Відбудовчі</a:t>
            </a:r>
            <a:r>
              <a:rPr lang="ru-RU" sz="3400" dirty="0" smtClean="0"/>
              <a:t> </a:t>
            </a:r>
            <a:r>
              <a:rPr lang="ru-RU" sz="3400" dirty="0" err="1" smtClean="0"/>
              <a:t>роботи</a:t>
            </a:r>
            <a:r>
              <a:rPr lang="ru-RU" sz="3400" dirty="0" smtClean="0"/>
              <a:t> </a:t>
            </a:r>
            <a:r>
              <a:rPr lang="ru-RU" sz="3400" dirty="0" err="1" smtClean="0"/>
              <a:t>розпочалися</a:t>
            </a:r>
            <a:r>
              <a:rPr lang="ru-RU" sz="3400" dirty="0" smtClean="0"/>
              <a:t> на </a:t>
            </a:r>
            <a:r>
              <a:rPr lang="ru-RU" sz="3400" dirty="0" err="1" smtClean="0"/>
              <a:t>Одеській</a:t>
            </a:r>
            <a:r>
              <a:rPr lang="ru-RU" sz="3400" dirty="0" smtClean="0"/>
              <a:t> </a:t>
            </a:r>
            <a:r>
              <a:rPr lang="ru-RU" sz="3400" dirty="0" err="1" smtClean="0"/>
              <a:t>студії</a:t>
            </a:r>
            <a:r>
              <a:rPr lang="ru-RU" sz="3400" dirty="0" smtClean="0"/>
              <a:t> </a:t>
            </a:r>
            <a:r>
              <a:rPr lang="ru-RU" sz="3400" dirty="0" err="1" smtClean="0"/>
              <a:t>художніх</a:t>
            </a:r>
            <a:r>
              <a:rPr lang="ru-RU" sz="3400" dirty="0" smtClean="0"/>
              <a:t> </a:t>
            </a:r>
            <a:r>
              <a:rPr lang="ru-RU" sz="3400" dirty="0" err="1" smtClean="0"/>
              <a:t>фільмів</a:t>
            </a:r>
            <a:r>
              <a:rPr lang="ru-RU" sz="3400" dirty="0" smtClean="0"/>
              <a:t>. </a:t>
            </a:r>
            <a:r>
              <a:rPr lang="ru-RU" sz="3400" dirty="0" err="1" smtClean="0"/>
              <a:t>Творчим</a:t>
            </a:r>
            <a:r>
              <a:rPr lang="ru-RU" sz="3400" dirty="0" smtClean="0"/>
              <a:t> </a:t>
            </a:r>
            <a:r>
              <a:rPr lang="ru-RU" sz="3400" dirty="0" err="1" smtClean="0"/>
              <a:t>успіхом</a:t>
            </a:r>
            <a:r>
              <a:rPr lang="ru-RU" sz="3400" dirty="0" smtClean="0"/>
              <a:t> </a:t>
            </a:r>
            <a:r>
              <a:rPr lang="ru-RU" sz="3400" dirty="0" err="1" smtClean="0"/>
              <a:t>кінематографістів</a:t>
            </a:r>
            <a:r>
              <a:rPr lang="ru-RU" sz="3400" dirty="0" smtClean="0"/>
              <a:t> </a:t>
            </a:r>
            <a:r>
              <a:rPr lang="ru-RU" sz="3400" dirty="0" err="1" smtClean="0"/>
              <a:t>був</a:t>
            </a:r>
            <a:r>
              <a:rPr lang="ru-RU" sz="3400" dirty="0" smtClean="0"/>
              <a:t> </a:t>
            </a:r>
            <a:r>
              <a:rPr lang="ru-RU" sz="3400" dirty="0" err="1" smtClean="0"/>
              <a:t>вихід</a:t>
            </a:r>
            <a:r>
              <a:rPr lang="ru-RU" sz="3400" dirty="0" smtClean="0"/>
              <a:t> на </a:t>
            </a:r>
            <a:r>
              <a:rPr lang="ru-RU" sz="3400" dirty="0" err="1" smtClean="0"/>
              <a:t>екрани</a:t>
            </a:r>
            <a:r>
              <a:rPr lang="ru-RU" sz="3400" dirty="0" smtClean="0"/>
              <a:t> </a:t>
            </a:r>
            <a:r>
              <a:rPr lang="ru-RU" sz="3400" dirty="0" err="1" smtClean="0"/>
              <a:t>фільмів</a:t>
            </a:r>
            <a:r>
              <a:rPr lang="ru-RU" sz="3400" dirty="0" smtClean="0"/>
              <a:t> «</a:t>
            </a:r>
            <a:r>
              <a:rPr lang="ru-RU" sz="3400" dirty="0" err="1" smtClean="0"/>
              <a:t>Нескорені</a:t>
            </a:r>
            <a:r>
              <a:rPr lang="ru-RU" sz="3400" dirty="0" smtClean="0"/>
              <a:t>» за </a:t>
            </a:r>
            <a:r>
              <a:rPr lang="ru-RU" sz="3400" dirty="0" err="1" smtClean="0"/>
              <a:t>повістю</a:t>
            </a:r>
            <a:r>
              <a:rPr lang="ru-RU" sz="3400" dirty="0" smtClean="0"/>
              <a:t> «Батьки </a:t>
            </a:r>
            <a:r>
              <a:rPr lang="ru-RU" sz="3400" dirty="0" err="1" smtClean="0"/>
              <a:t>і</a:t>
            </a:r>
            <a:r>
              <a:rPr lang="ru-RU" sz="3400" dirty="0" smtClean="0"/>
              <a:t> </a:t>
            </a:r>
            <a:r>
              <a:rPr lang="ru-RU" sz="3400" dirty="0" err="1" smtClean="0"/>
              <a:t>діти</a:t>
            </a:r>
            <a:r>
              <a:rPr lang="ru-RU" sz="3400" dirty="0" smtClean="0"/>
              <a:t>» Б. Горбатова — про </a:t>
            </a:r>
            <a:r>
              <a:rPr lang="ru-RU" sz="3400" dirty="0" err="1" smtClean="0"/>
              <a:t>боротьбу</a:t>
            </a:r>
            <a:r>
              <a:rPr lang="ru-RU" sz="3400" dirty="0" smtClean="0"/>
              <a:t> </a:t>
            </a:r>
            <a:r>
              <a:rPr lang="ru-RU" sz="3400" dirty="0" err="1" smtClean="0"/>
              <a:t>шахтарів</a:t>
            </a:r>
            <a:r>
              <a:rPr lang="ru-RU" sz="3400" dirty="0" smtClean="0"/>
              <a:t> </a:t>
            </a:r>
            <a:r>
              <a:rPr lang="ru-RU" sz="3400" dirty="0" err="1" smtClean="0"/>
              <a:t>Донбасу</a:t>
            </a:r>
            <a:r>
              <a:rPr lang="ru-RU" sz="3400" dirty="0" smtClean="0"/>
              <a:t> </a:t>
            </a:r>
            <a:r>
              <a:rPr lang="ru-RU" sz="3400" dirty="0" err="1" smtClean="0"/>
              <a:t>проти</a:t>
            </a:r>
            <a:r>
              <a:rPr lang="ru-RU" sz="3400" dirty="0" smtClean="0"/>
              <a:t> </a:t>
            </a:r>
            <a:r>
              <a:rPr lang="ru-RU" sz="3400" dirty="0" err="1" smtClean="0"/>
              <a:t>фашистських</a:t>
            </a:r>
            <a:r>
              <a:rPr lang="ru-RU" sz="3400" dirty="0" smtClean="0"/>
              <a:t> </a:t>
            </a:r>
            <a:r>
              <a:rPr lang="ru-RU" sz="3400" dirty="0" err="1" smtClean="0"/>
              <a:t>окупантів</a:t>
            </a:r>
            <a:r>
              <a:rPr lang="ru-RU" sz="3400" dirty="0" smtClean="0"/>
              <a:t>, «</a:t>
            </a:r>
            <a:r>
              <a:rPr lang="ru-RU" sz="3400" dirty="0" err="1" smtClean="0"/>
              <a:t>Зігмунд</a:t>
            </a:r>
            <a:r>
              <a:rPr lang="ru-RU" sz="3400" dirty="0" smtClean="0"/>
              <a:t> </a:t>
            </a:r>
            <a:r>
              <a:rPr lang="ru-RU" sz="3400" dirty="0" err="1" smtClean="0"/>
              <a:t>Колосовський</a:t>
            </a:r>
            <a:r>
              <a:rPr lang="ru-RU" sz="3400" dirty="0" smtClean="0"/>
              <a:t>», «В далекому </a:t>
            </a:r>
            <a:r>
              <a:rPr lang="ru-RU" sz="3400" dirty="0" err="1" smtClean="0"/>
              <a:t>плаванні</a:t>
            </a:r>
            <a:r>
              <a:rPr lang="ru-RU" sz="3400" dirty="0" smtClean="0"/>
              <a:t>» за мотивами «</a:t>
            </a:r>
            <a:r>
              <a:rPr lang="ru-RU" sz="3400" dirty="0" err="1" smtClean="0"/>
              <a:t>Морських</a:t>
            </a:r>
            <a:r>
              <a:rPr lang="ru-RU" sz="3400" dirty="0" smtClean="0"/>
              <a:t> </a:t>
            </a:r>
            <a:r>
              <a:rPr lang="ru-RU" sz="3400" dirty="0" err="1" smtClean="0"/>
              <a:t>оповідань</a:t>
            </a:r>
            <a:r>
              <a:rPr lang="ru-RU" sz="3400" dirty="0" smtClean="0"/>
              <a:t>» К. Станюковича, «</a:t>
            </a:r>
            <a:r>
              <a:rPr lang="ru-RU" sz="3400" dirty="0" err="1" smtClean="0"/>
              <a:t>Украдене</a:t>
            </a:r>
            <a:r>
              <a:rPr lang="ru-RU" sz="3400" dirty="0" smtClean="0"/>
              <a:t> </a:t>
            </a:r>
            <a:r>
              <a:rPr lang="ru-RU" sz="3400" dirty="0" err="1" smtClean="0"/>
              <a:t>щастя</a:t>
            </a:r>
            <a:r>
              <a:rPr lang="ru-RU" sz="3400" dirty="0" smtClean="0"/>
              <a:t>», «Доля </a:t>
            </a:r>
            <a:r>
              <a:rPr lang="ru-RU" sz="3400" dirty="0" err="1" smtClean="0"/>
              <a:t>Марини</a:t>
            </a:r>
            <a:r>
              <a:rPr lang="ru-RU" sz="3400" dirty="0" smtClean="0"/>
              <a:t>», «Командир корабля» та </a:t>
            </a:r>
            <a:r>
              <a:rPr lang="ru-RU" sz="3400" dirty="0" err="1" smtClean="0"/>
              <a:t>ін</a:t>
            </a:r>
            <a:r>
              <a:rPr lang="ru-RU" sz="3400" dirty="0" smtClean="0"/>
              <a:t>.</a:t>
            </a:r>
          </a:p>
          <a:p>
            <a:pPr marL="0" indent="0">
              <a:buNone/>
            </a:pPr>
            <a:r>
              <a:rPr lang="ru-RU" sz="3400" dirty="0" err="1" smtClean="0"/>
              <a:t>Розгорнула</a:t>
            </a:r>
            <a:r>
              <a:rPr lang="ru-RU" sz="3400" dirty="0" smtClean="0"/>
              <a:t> роботу </a:t>
            </a:r>
            <a:r>
              <a:rPr lang="ru-RU" sz="3400" dirty="0" err="1" smtClean="0"/>
              <a:t>Українська</a:t>
            </a:r>
            <a:r>
              <a:rPr lang="ru-RU" sz="3400" dirty="0" smtClean="0"/>
              <a:t> </a:t>
            </a:r>
            <a:r>
              <a:rPr lang="ru-RU" sz="3400" dirty="0" err="1" smtClean="0"/>
              <a:t>студія</a:t>
            </a:r>
            <a:r>
              <a:rPr lang="ru-RU" sz="3400" dirty="0" smtClean="0"/>
              <a:t> </a:t>
            </a:r>
            <a:r>
              <a:rPr lang="ru-RU" sz="3400" dirty="0" err="1" smtClean="0"/>
              <a:t>хронікальних</a:t>
            </a:r>
            <a:r>
              <a:rPr lang="ru-RU" sz="3400" dirty="0" smtClean="0"/>
              <a:t> </a:t>
            </a:r>
            <a:r>
              <a:rPr lang="ru-RU" sz="3400" dirty="0" err="1" smtClean="0"/>
              <a:t>фільмів</a:t>
            </a:r>
            <a:r>
              <a:rPr lang="ru-RU" sz="3400" dirty="0" smtClean="0"/>
              <a:t>, яка </a:t>
            </a:r>
            <a:r>
              <a:rPr lang="ru-RU" sz="3400" dirty="0" err="1" smtClean="0"/>
              <a:t>повернулася</a:t>
            </a:r>
            <a:r>
              <a:rPr lang="ru-RU" sz="3400" dirty="0" smtClean="0"/>
              <a:t> до </a:t>
            </a:r>
            <a:r>
              <a:rPr lang="ru-RU" sz="3400" dirty="0" err="1" smtClean="0"/>
              <a:t>Києва</a:t>
            </a:r>
            <a:r>
              <a:rPr lang="ru-RU" sz="3400" dirty="0" smtClean="0"/>
              <a:t> </a:t>
            </a:r>
            <a:r>
              <a:rPr lang="ru-RU" sz="3400" dirty="0" err="1" smtClean="0"/>
              <a:t>влітку</a:t>
            </a:r>
            <a:r>
              <a:rPr lang="ru-RU" sz="3400" dirty="0" smtClean="0"/>
              <a:t> 1944 р. </a:t>
            </a:r>
            <a:r>
              <a:rPr lang="ru-RU" sz="3400" dirty="0" err="1" smtClean="0"/>
              <a:t>Кіностудіями</a:t>
            </a:r>
            <a:r>
              <a:rPr lang="ru-RU" sz="3400" dirty="0" smtClean="0"/>
              <a:t> </a:t>
            </a:r>
            <a:r>
              <a:rPr lang="ru-RU" sz="3400" dirty="0" err="1" smtClean="0"/>
              <a:t>України</a:t>
            </a:r>
            <a:r>
              <a:rPr lang="ru-RU" sz="3400" dirty="0" smtClean="0"/>
              <a:t> 1951 р. </a:t>
            </a:r>
            <a:r>
              <a:rPr lang="ru-RU" sz="3400" dirty="0" err="1" smtClean="0"/>
              <a:t>було</a:t>
            </a:r>
            <a:r>
              <a:rPr lang="ru-RU" sz="3400" dirty="0" smtClean="0"/>
              <a:t> </a:t>
            </a:r>
            <a:r>
              <a:rPr lang="ru-RU" sz="3400" dirty="0" err="1" smtClean="0"/>
              <a:t>випущено</a:t>
            </a:r>
            <a:r>
              <a:rPr lang="ru-RU" sz="3400" dirty="0" smtClean="0"/>
              <a:t> </a:t>
            </a:r>
            <a:r>
              <a:rPr lang="ru-RU" sz="3400" dirty="0" err="1" smtClean="0"/>
              <a:t>лише</a:t>
            </a:r>
            <a:r>
              <a:rPr lang="ru-RU" sz="3400" dirty="0" smtClean="0"/>
              <a:t> 9 </a:t>
            </a:r>
            <a:r>
              <a:rPr lang="ru-RU" sz="3400" dirty="0" err="1" smtClean="0"/>
              <a:t>фільмів</a:t>
            </a:r>
            <a:r>
              <a:rPr lang="ru-RU" sz="3400" dirty="0" smtClean="0"/>
              <a:t>, а в 1956 р. на </a:t>
            </a:r>
            <a:r>
              <a:rPr lang="ru-RU" sz="3400" dirty="0" err="1" smtClean="0"/>
              <a:t>Київській</a:t>
            </a:r>
            <a:r>
              <a:rPr lang="ru-RU" sz="3400" dirty="0" smtClean="0"/>
              <a:t>, </a:t>
            </a:r>
            <a:r>
              <a:rPr lang="ru-RU" sz="3400" dirty="0" err="1" smtClean="0"/>
              <a:t>Одеській</a:t>
            </a:r>
            <a:r>
              <a:rPr lang="ru-RU" sz="3400" dirty="0" smtClean="0"/>
              <a:t> та </a:t>
            </a:r>
            <a:r>
              <a:rPr lang="ru-RU" sz="3400" dirty="0" err="1" smtClean="0"/>
              <a:t>Ялтинській</a:t>
            </a:r>
            <a:r>
              <a:rPr lang="ru-RU" sz="3400" dirty="0" smtClean="0"/>
              <a:t> </a:t>
            </a:r>
            <a:r>
              <a:rPr lang="ru-RU" sz="3400" dirty="0" err="1" smtClean="0"/>
              <a:t>кіностудіях</a:t>
            </a:r>
            <a:r>
              <a:rPr lang="ru-RU" sz="3400" dirty="0" smtClean="0"/>
              <a:t> </a:t>
            </a:r>
            <a:r>
              <a:rPr lang="ru-RU" sz="3400" dirty="0" err="1" smtClean="0"/>
              <a:t>щорічно</a:t>
            </a:r>
            <a:r>
              <a:rPr lang="ru-RU" sz="3400" dirty="0" smtClean="0"/>
              <a:t> </a:t>
            </a:r>
            <a:r>
              <a:rPr lang="ru-RU" sz="3400" dirty="0" err="1" smtClean="0"/>
              <a:t>знімалося</a:t>
            </a:r>
            <a:r>
              <a:rPr lang="ru-RU" sz="3400" dirty="0" smtClean="0"/>
              <a:t> 4—7 </a:t>
            </a:r>
            <a:r>
              <a:rPr lang="ru-RU" sz="3400" dirty="0" err="1" smtClean="0"/>
              <a:t>фільмів</a:t>
            </a:r>
            <a:r>
              <a:rPr lang="ru-RU" sz="3400" dirty="0" smtClean="0"/>
              <a:t>. </a:t>
            </a:r>
            <a:r>
              <a:rPr lang="ru-RU" sz="3400" dirty="0" err="1" smtClean="0"/>
              <a:t>Позитивну</a:t>
            </a:r>
            <a:r>
              <a:rPr lang="ru-RU" sz="3400" dirty="0" smtClean="0"/>
              <a:t> </a:t>
            </a:r>
            <a:r>
              <a:rPr lang="ru-RU" sz="3400" dirty="0" err="1" smtClean="0"/>
              <a:t>оцінку</a:t>
            </a:r>
            <a:r>
              <a:rPr lang="ru-RU" sz="3400" dirty="0" smtClean="0"/>
              <a:t> </a:t>
            </a:r>
            <a:r>
              <a:rPr lang="ru-RU" sz="3400" dirty="0" err="1" smtClean="0"/>
              <a:t>глядачів</a:t>
            </a:r>
            <a:r>
              <a:rPr lang="ru-RU" sz="3400" dirty="0" smtClean="0"/>
              <a:t> </a:t>
            </a:r>
            <a:r>
              <a:rPr lang="ru-RU" sz="3400" dirty="0" err="1" smtClean="0"/>
              <a:t>дістали</a:t>
            </a:r>
            <a:r>
              <a:rPr lang="ru-RU" sz="3400" dirty="0" smtClean="0"/>
              <a:t> «</a:t>
            </a:r>
            <a:r>
              <a:rPr lang="ru-RU" sz="3400" dirty="0" err="1" smtClean="0"/>
              <a:t>Тривожна</a:t>
            </a:r>
            <a:r>
              <a:rPr lang="ru-RU" sz="3400" dirty="0" smtClean="0"/>
              <a:t> </a:t>
            </a:r>
            <a:r>
              <a:rPr lang="ru-RU" sz="3400" dirty="0" err="1" smtClean="0"/>
              <a:t>молодість</a:t>
            </a:r>
            <a:r>
              <a:rPr lang="ru-RU" sz="3400" dirty="0" smtClean="0"/>
              <a:t>» </a:t>
            </a:r>
            <a:r>
              <a:rPr lang="ru-RU" sz="3400" dirty="0" err="1" smtClean="0"/>
              <a:t>режисерів</a:t>
            </a:r>
            <a:r>
              <a:rPr lang="ru-RU" sz="3400" dirty="0" smtClean="0"/>
              <a:t> О. Алова </a:t>
            </a:r>
            <a:r>
              <a:rPr lang="ru-RU" sz="3400" dirty="0" err="1" smtClean="0"/>
              <a:t>і</a:t>
            </a:r>
            <a:r>
              <a:rPr lang="ru-RU" sz="3400" dirty="0" smtClean="0"/>
              <a:t> В. Наумова, «Весна на </a:t>
            </a:r>
            <a:r>
              <a:rPr lang="ru-RU" sz="3400" dirty="0" err="1" smtClean="0"/>
              <a:t>Зарічній</a:t>
            </a:r>
            <a:r>
              <a:rPr lang="ru-RU" sz="3400" dirty="0" smtClean="0"/>
              <a:t> </a:t>
            </a:r>
            <a:r>
              <a:rPr lang="ru-RU" sz="3400" dirty="0" err="1" smtClean="0"/>
              <a:t>вулиці</a:t>
            </a:r>
            <a:r>
              <a:rPr lang="ru-RU" sz="3400" dirty="0" smtClean="0"/>
              <a:t>» Ф. </a:t>
            </a:r>
            <a:r>
              <a:rPr lang="ru-RU" sz="3400" dirty="0" err="1" smtClean="0"/>
              <a:t>Миронера</a:t>
            </a:r>
            <a:r>
              <a:rPr lang="ru-RU" sz="3400" dirty="0" smtClean="0"/>
              <a:t> та М. </a:t>
            </a:r>
            <a:r>
              <a:rPr lang="ru-RU" sz="3400" dirty="0" err="1" smtClean="0"/>
              <a:t>Хуцієва</a:t>
            </a:r>
            <a:r>
              <a:rPr lang="ru-RU" sz="3400" dirty="0" smtClean="0"/>
              <a:t>. </a:t>
            </a:r>
            <a:r>
              <a:rPr lang="ru-RU" sz="3400" dirty="0" err="1" smtClean="0"/>
              <a:t>Найкращою</a:t>
            </a:r>
            <a:r>
              <a:rPr lang="ru-RU" sz="3400" dirty="0" smtClean="0"/>
              <a:t> </a:t>
            </a:r>
            <a:r>
              <a:rPr lang="ru-RU" sz="3400" dirty="0" err="1" smtClean="0"/>
              <a:t>стрічкою</a:t>
            </a:r>
            <a:r>
              <a:rPr lang="ru-RU" sz="3400" dirty="0" smtClean="0"/>
              <a:t> в 1956 р. став </a:t>
            </a:r>
            <a:r>
              <a:rPr lang="ru-RU" sz="3400" dirty="0" err="1" smtClean="0"/>
              <a:t>фільм</a:t>
            </a:r>
            <a:r>
              <a:rPr lang="ru-RU" sz="3400" dirty="0" smtClean="0"/>
              <a:t> І. </a:t>
            </a:r>
            <a:r>
              <a:rPr lang="ru-RU" sz="3400" dirty="0" err="1" smtClean="0"/>
              <a:t>Савченка</a:t>
            </a:r>
            <a:r>
              <a:rPr lang="ru-RU" sz="3400" dirty="0" smtClean="0"/>
              <a:t> «Тарас Шевченко». </a:t>
            </a:r>
            <a:r>
              <a:rPr lang="ru-RU" sz="3400" dirty="0" err="1" smtClean="0"/>
              <a:t>Схвально</a:t>
            </a:r>
            <a:r>
              <a:rPr lang="ru-RU" sz="3400" dirty="0" smtClean="0"/>
              <a:t> </a:t>
            </a:r>
            <a:r>
              <a:rPr lang="ru-RU" sz="3400" dirty="0" err="1" smtClean="0"/>
              <a:t>було</a:t>
            </a:r>
            <a:r>
              <a:rPr lang="ru-RU" sz="3400" dirty="0" smtClean="0"/>
              <a:t> </a:t>
            </a:r>
            <a:r>
              <a:rPr lang="ru-RU" sz="3400" dirty="0" err="1" smtClean="0"/>
              <a:t>зустрінуто</a:t>
            </a:r>
            <a:r>
              <a:rPr lang="ru-RU" sz="3400" dirty="0" smtClean="0"/>
              <a:t> </a:t>
            </a:r>
            <a:r>
              <a:rPr lang="ru-RU" sz="3400" dirty="0" err="1" smtClean="0"/>
              <a:t>екранізацію</a:t>
            </a:r>
            <a:r>
              <a:rPr lang="ru-RU" sz="3400" dirty="0" smtClean="0"/>
              <a:t> </a:t>
            </a:r>
            <a:r>
              <a:rPr lang="ru-RU" sz="3400" dirty="0" err="1" smtClean="0"/>
              <a:t>творів</a:t>
            </a:r>
            <a:r>
              <a:rPr lang="ru-RU" sz="3400" dirty="0" smtClean="0"/>
              <a:t> </a:t>
            </a:r>
            <a:r>
              <a:rPr lang="ru-RU" sz="3400" dirty="0" err="1" smtClean="0"/>
              <a:t>літератури</a:t>
            </a:r>
            <a:r>
              <a:rPr lang="ru-RU" sz="3400" dirty="0" smtClean="0"/>
              <a:t>. Так, А. </a:t>
            </a:r>
            <a:r>
              <a:rPr lang="ru-RU" sz="3400" dirty="0" err="1" smtClean="0"/>
              <a:t>Бучма</a:t>
            </a:r>
            <a:r>
              <a:rPr lang="ru-RU" sz="3400" dirty="0" smtClean="0"/>
              <a:t> та О. </a:t>
            </a:r>
            <a:r>
              <a:rPr lang="ru-RU" sz="3400" dirty="0" err="1" smtClean="0"/>
              <a:t>Швачко</a:t>
            </a:r>
            <a:r>
              <a:rPr lang="ru-RU" sz="3400" dirty="0" smtClean="0"/>
              <a:t> </a:t>
            </a:r>
            <a:r>
              <a:rPr lang="ru-RU" sz="3400" dirty="0" err="1" smtClean="0"/>
              <a:t>зняли</a:t>
            </a:r>
            <a:r>
              <a:rPr lang="ru-RU" sz="3400" dirty="0" smtClean="0"/>
              <a:t> </a:t>
            </a:r>
            <a:r>
              <a:rPr lang="ru-RU" sz="3400" dirty="0" err="1" smtClean="0"/>
              <a:t>фільм</a:t>
            </a:r>
            <a:r>
              <a:rPr lang="ru-RU" sz="3400" dirty="0" smtClean="0"/>
              <a:t> «Земля» за </a:t>
            </a:r>
            <a:r>
              <a:rPr lang="ru-RU" sz="3400" dirty="0" err="1" smtClean="0"/>
              <a:t>повістю</a:t>
            </a:r>
            <a:r>
              <a:rPr lang="ru-RU" sz="3400" dirty="0" smtClean="0"/>
              <a:t> О. </a:t>
            </a:r>
            <a:r>
              <a:rPr lang="ru-RU" sz="3400" dirty="0" err="1" smtClean="0"/>
              <a:t>Кобилянської</a:t>
            </a:r>
            <a:r>
              <a:rPr lang="ru-RU" sz="3400" dirty="0" smtClean="0"/>
              <a:t>, М. </a:t>
            </a:r>
            <a:r>
              <a:rPr lang="ru-RU" sz="3400" dirty="0" err="1" smtClean="0"/>
              <a:t>Донськой</a:t>
            </a:r>
            <a:r>
              <a:rPr lang="ru-RU" sz="3400" dirty="0" smtClean="0"/>
              <a:t> — «</a:t>
            </a:r>
            <a:r>
              <a:rPr lang="ru-RU" sz="3400" dirty="0" err="1" smtClean="0"/>
              <a:t>Мати</a:t>
            </a:r>
            <a:r>
              <a:rPr lang="ru-RU" sz="3400" dirty="0" smtClean="0"/>
              <a:t>» за романом М. Горького, В. </a:t>
            </a:r>
            <a:r>
              <a:rPr lang="ru-RU" sz="3400" dirty="0" err="1" smtClean="0"/>
              <a:t>Івченко</a:t>
            </a:r>
            <a:r>
              <a:rPr lang="ru-RU" sz="3400" dirty="0" smtClean="0"/>
              <a:t> — «</a:t>
            </a:r>
            <a:r>
              <a:rPr lang="ru-RU" sz="3400" dirty="0" err="1" smtClean="0"/>
              <a:t>Назар</a:t>
            </a:r>
            <a:r>
              <a:rPr lang="ru-RU" sz="3400" dirty="0" smtClean="0"/>
              <a:t> </a:t>
            </a:r>
            <a:r>
              <a:rPr lang="ru-RU" sz="3400" dirty="0" err="1" smtClean="0"/>
              <a:t>Стодоля</a:t>
            </a:r>
            <a:r>
              <a:rPr lang="ru-RU" sz="3400" dirty="0" smtClean="0"/>
              <a:t>» за </a:t>
            </a:r>
            <a:r>
              <a:rPr lang="ru-RU" sz="3400" dirty="0" err="1" smtClean="0"/>
              <a:t>п'єсою</a:t>
            </a:r>
            <a:r>
              <a:rPr lang="ru-RU" sz="3400" dirty="0" smtClean="0"/>
              <a:t> Т. </a:t>
            </a:r>
            <a:r>
              <a:rPr lang="ru-RU" sz="3400" dirty="0" err="1" smtClean="0"/>
              <a:t>Шевченка</a:t>
            </a:r>
            <a:r>
              <a:rPr lang="ru-RU" sz="3400" dirty="0" smtClean="0"/>
              <a:t> та </a:t>
            </a:r>
            <a:r>
              <a:rPr lang="ru-RU" sz="3400" dirty="0" err="1" smtClean="0"/>
              <a:t>ін</a:t>
            </a:r>
            <a:r>
              <a:rPr lang="ru-RU" sz="3400" dirty="0" smtClean="0"/>
              <a:t>.</a:t>
            </a:r>
          </a:p>
          <a:p>
            <a:pPr marL="0" indent="0">
              <a:buNone/>
            </a:pPr>
            <a:r>
              <a:rPr lang="ru-RU" sz="3400" dirty="0" smtClean="0"/>
              <a:t>Переломною у </a:t>
            </a:r>
            <a:r>
              <a:rPr lang="ru-RU" sz="3400" dirty="0" err="1" smtClean="0"/>
              <a:t>розвитку</a:t>
            </a:r>
            <a:r>
              <a:rPr lang="ru-RU" sz="3400" dirty="0" smtClean="0"/>
              <a:t> </a:t>
            </a:r>
            <a:r>
              <a:rPr lang="ru-RU" sz="3400" dirty="0" err="1" smtClean="0"/>
              <a:t>українського</a:t>
            </a:r>
            <a:r>
              <a:rPr lang="ru-RU" sz="3400" dirty="0" smtClean="0"/>
              <a:t> </a:t>
            </a:r>
            <a:r>
              <a:rPr lang="ru-RU" sz="3400" dirty="0" err="1" smtClean="0"/>
              <a:t>кіномистецтва</a:t>
            </a:r>
            <a:r>
              <a:rPr lang="ru-RU" sz="3400" dirty="0" smtClean="0"/>
              <a:t> стала </a:t>
            </a:r>
            <a:r>
              <a:rPr lang="ru-RU" sz="3400" dirty="0" err="1" smtClean="0"/>
              <a:t>хрущовська</a:t>
            </a:r>
            <a:r>
              <a:rPr lang="ru-RU" sz="3400" dirty="0" smtClean="0"/>
              <a:t> «</a:t>
            </a:r>
            <a:r>
              <a:rPr lang="ru-RU" sz="3400" dirty="0" err="1" smtClean="0"/>
              <a:t>відлига</a:t>
            </a:r>
            <a:r>
              <a:rPr lang="ru-RU" sz="3400" dirty="0" smtClean="0"/>
              <a:t>», яка дала </a:t>
            </a:r>
            <a:r>
              <a:rPr lang="ru-RU" sz="3400" dirty="0" err="1" smtClean="0"/>
              <a:t>можливість</a:t>
            </a:r>
            <a:r>
              <a:rPr lang="ru-RU" sz="3400" dirty="0" smtClean="0"/>
              <a:t> </a:t>
            </a:r>
            <a:r>
              <a:rPr lang="ru-RU" sz="3400" dirty="0" err="1" smtClean="0"/>
              <a:t>митцям</a:t>
            </a:r>
            <a:r>
              <a:rPr lang="ru-RU" sz="3400" dirty="0" smtClean="0"/>
              <a:t> </a:t>
            </a:r>
            <a:r>
              <a:rPr lang="ru-RU" sz="3400" dirty="0" err="1" smtClean="0"/>
              <a:t>певною</a:t>
            </a:r>
            <a:r>
              <a:rPr lang="ru-RU" sz="3400" dirty="0" smtClean="0"/>
              <a:t> </a:t>
            </a:r>
            <a:r>
              <a:rPr lang="ru-RU" sz="3400" dirty="0" err="1" smtClean="0"/>
              <a:t>мірою</a:t>
            </a:r>
            <a:r>
              <a:rPr lang="ru-RU" sz="3400" dirty="0" smtClean="0"/>
              <a:t> </a:t>
            </a:r>
            <a:r>
              <a:rPr lang="ru-RU" sz="3400" dirty="0" err="1" smtClean="0"/>
              <a:t>відійти</a:t>
            </a:r>
            <a:r>
              <a:rPr lang="ru-RU" sz="3400" dirty="0" smtClean="0"/>
              <a:t> </a:t>
            </a:r>
            <a:r>
              <a:rPr lang="ru-RU" sz="3400" dirty="0" err="1" smtClean="0"/>
              <a:t>від</a:t>
            </a:r>
            <a:r>
              <a:rPr lang="ru-RU" sz="3400" dirty="0" smtClean="0"/>
              <a:t> </a:t>
            </a:r>
            <a:r>
              <a:rPr lang="ru-RU" sz="3400" dirty="0" err="1" smtClean="0"/>
              <a:t>ідеологічних</a:t>
            </a:r>
            <a:r>
              <a:rPr lang="ru-RU" sz="3400" dirty="0" smtClean="0"/>
              <a:t> </a:t>
            </a:r>
            <a:r>
              <a:rPr lang="ru-RU" sz="3400" dirty="0" err="1" smtClean="0"/>
              <a:t>штампів</a:t>
            </a:r>
            <a:r>
              <a:rPr lang="ru-RU" sz="3400" dirty="0" smtClean="0"/>
              <a:t>. </a:t>
            </a:r>
            <a:r>
              <a:rPr lang="ru-RU" sz="3400" dirty="0" err="1" smtClean="0"/>
              <a:t>Наприкінці</a:t>
            </a:r>
            <a:r>
              <a:rPr lang="ru-RU" sz="3400" dirty="0" smtClean="0"/>
              <a:t> 50-х </a:t>
            </a:r>
            <a:r>
              <a:rPr lang="ru-RU" sz="3400" dirty="0" err="1" smtClean="0"/>
              <a:t>років</a:t>
            </a:r>
            <a:r>
              <a:rPr lang="ru-RU" sz="3400" dirty="0" smtClean="0"/>
              <a:t> в </a:t>
            </a:r>
            <a:r>
              <a:rPr lang="ru-RU" sz="3400" dirty="0" err="1" smtClean="0"/>
              <a:t>Україні</a:t>
            </a:r>
            <a:r>
              <a:rPr lang="ru-RU" sz="3400" dirty="0" smtClean="0"/>
              <a:t> </a:t>
            </a:r>
            <a:r>
              <a:rPr lang="ru-RU" sz="3400" dirty="0" err="1" smtClean="0"/>
              <a:t>щороку</a:t>
            </a:r>
            <a:r>
              <a:rPr lang="ru-RU" sz="3400" dirty="0" smtClean="0"/>
              <a:t> </a:t>
            </a:r>
            <a:r>
              <a:rPr lang="ru-RU" sz="3400" dirty="0" err="1" smtClean="0"/>
              <a:t>виходило</a:t>
            </a:r>
            <a:r>
              <a:rPr lang="ru-RU" sz="3400" dirty="0" smtClean="0"/>
              <a:t> на </a:t>
            </a:r>
            <a:r>
              <a:rPr lang="ru-RU" sz="3400" dirty="0" err="1" smtClean="0"/>
              <a:t>екрани</a:t>
            </a:r>
            <a:r>
              <a:rPr lang="ru-RU" sz="3400" dirty="0" smtClean="0"/>
              <a:t> 16—20 </a:t>
            </a:r>
            <a:r>
              <a:rPr lang="ru-RU" sz="3400" dirty="0" err="1" smtClean="0"/>
              <a:t>кінокартин</a:t>
            </a:r>
            <a:r>
              <a:rPr lang="ru-RU" sz="3400" dirty="0" smtClean="0"/>
              <a:t>. Почали </a:t>
            </a:r>
            <a:r>
              <a:rPr lang="ru-RU" sz="3400" dirty="0" err="1" smtClean="0"/>
              <a:t>працювати</a:t>
            </a:r>
            <a:r>
              <a:rPr lang="ru-RU" sz="3400" dirty="0" smtClean="0"/>
              <a:t> </a:t>
            </a:r>
            <a:r>
              <a:rPr lang="ru-RU" sz="3400" dirty="0" err="1" smtClean="0"/>
              <a:t>студії</a:t>
            </a:r>
            <a:r>
              <a:rPr lang="ru-RU" sz="3400" dirty="0" smtClean="0"/>
              <a:t> </a:t>
            </a:r>
            <a:r>
              <a:rPr lang="ru-RU" sz="3400" dirty="0" err="1" smtClean="0"/>
              <a:t>хронікально-документальних</a:t>
            </a:r>
            <a:r>
              <a:rPr lang="ru-RU" sz="3400" dirty="0" smtClean="0"/>
              <a:t> </a:t>
            </a:r>
            <a:r>
              <a:rPr lang="ru-RU" sz="3400" dirty="0" err="1" smtClean="0"/>
              <a:t>і</a:t>
            </a:r>
            <a:r>
              <a:rPr lang="ru-RU" sz="3400" dirty="0" smtClean="0"/>
              <a:t> </a:t>
            </a:r>
            <a:r>
              <a:rPr lang="ru-RU" sz="3400" dirty="0" err="1" smtClean="0"/>
              <a:t>науково-популярних</a:t>
            </a:r>
            <a:r>
              <a:rPr lang="ru-RU" sz="3400" dirty="0" smtClean="0"/>
              <a:t> </a:t>
            </a:r>
            <a:r>
              <a:rPr lang="ru-RU" sz="3400" dirty="0" err="1" smtClean="0"/>
              <a:t>фільмів</a:t>
            </a:r>
            <a:r>
              <a:rPr lang="ru-RU" sz="3400" dirty="0" smtClean="0"/>
              <a:t>. </a:t>
            </a:r>
            <a:r>
              <a:rPr lang="ru-RU" sz="3400" dirty="0" err="1" smtClean="0"/>
              <a:t>Діячі</a:t>
            </a:r>
            <a:r>
              <a:rPr lang="ru-RU" sz="3400" dirty="0" smtClean="0"/>
              <a:t> </a:t>
            </a:r>
            <a:r>
              <a:rPr lang="ru-RU" sz="3400" dirty="0" err="1" smtClean="0"/>
              <a:t>українського</a:t>
            </a:r>
            <a:r>
              <a:rPr lang="ru-RU" sz="3400" dirty="0" smtClean="0"/>
              <a:t> </a:t>
            </a:r>
            <a:r>
              <a:rPr lang="ru-RU" sz="3400" dirty="0" err="1" smtClean="0"/>
              <a:t>кіно</a:t>
            </a:r>
            <a:r>
              <a:rPr lang="ru-RU" sz="3400" dirty="0" smtClean="0"/>
              <a:t> створили низку </a:t>
            </a:r>
            <a:r>
              <a:rPr lang="ru-RU" sz="3400" dirty="0" err="1" smtClean="0"/>
              <a:t>фільмів</a:t>
            </a:r>
            <a:r>
              <a:rPr lang="ru-RU" sz="3400" dirty="0" smtClean="0"/>
              <a:t>, </a:t>
            </a:r>
            <a:r>
              <a:rPr lang="ru-RU" sz="3400" dirty="0" err="1" smtClean="0"/>
              <a:t>які</a:t>
            </a:r>
            <a:r>
              <a:rPr lang="ru-RU" sz="3400" dirty="0" smtClean="0"/>
              <a:t> </a:t>
            </a:r>
            <a:r>
              <a:rPr lang="ru-RU" sz="3400" dirty="0" err="1" smtClean="0"/>
              <a:t>здобули</a:t>
            </a:r>
            <a:r>
              <a:rPr lang="ru-RU" sz="3400" dirty="0" smtClean="0"/>
              <a:t> </a:t>
            </a:r>
            <a:r>
              <a:rPr lang="ru-RU" sz="3400" dirty="0" err="1" smtClean="0"/>
              <a:t>широку</a:t>
            </a:r>
            <a:r>
              <a:rPr lang="ru-RU" sz="3400" dirty="0" smtClean="0"/>
              <a:t> </a:t>
            </a:r>
            <a:r>
              <a:rPr lang="ru-RU" sz="3400" dirty="0" err="1" smtClean="0"/>
              <a:t>популярність</a:t>
            </a:r>
            <a:r>
              <a:rPr lang="ru-RU" sz="3400" dirty="0" smtClean="0"/>
              <a:t>. </a:t>
            </a:r>
            <a:r>
              <a:rPr lang="ru-RU" sz="3400" dirty="0" err="1" smtClean="0"/>
              <a:t>Серед</a:t>
            </a:r>
            <a:r>
              <a:rPr lang="ru-RU" sz="3400" dirty="0" smtClean="0"/>
              <a:t> них «</a:t>
            </a:r>
            <a:r>
              <a:rPr lang="ru-RU" sz="3400" dirty="0" err="1" smtClean="0"/>
              <a:t>Надзвичайна</a:t>
            </a:r>
            <a:r>
              <a:rPr lang="ru-RU" sz="3400" dirty="0" smtClean="0"/>
              <a:t> </a:t>
            </a:r>
            <a:r>
              <a:rPr lang="ru-RU" sz="3400" dirty="0" err="1" smtClean="0"/>
              <a:t>подія</a:t>
            </a:r>
            <a:r>
              <a:rPr lang="ru-RU" sz="3400" dirty="0" smtClean="0"/>
              <a:t>» </a:t>
            </a:r>
            <a:r>
              <a:rPr lang="ru-RU" sz="3400" dirty="0" err="1" smtClean="0"/>
              <a:t>режисера</a:t>
            </a:r>
            <a:r>
              <a:rPr lang="ru-RU" sz="3400" dirty="0" smtClean="0"/>
              <a:t> В. </a:t>
            </a:r>
            <a:r>
              <a:rPr lang="ru-RU" sz="3400" dirty="0" err="1" smtClean="0"/>
              <a:t>Івченка</a:t>
            </a:r>
            <a:r>
              <a:rPr lang="ru-RU" sz="3400" dirty="0" smtClean="0"/>
              <a:t>, «</a:t>
            </a:r>
            <a:r>
              <a:rPr lang="ru-RU" sz="3400" dirty="0" err="1" smtClean="0"/>
              <a:t>Партизанська</a:t>
            </a:r>
            <a:r>
              <a:rPr lang="ru-RU" sz="3400" dirty="0" smtClean="0"/>
              <a:t> </a:t>
            </a:r>
            <a:r>
              <a:rPr lang="ru-RU" sz="3400" dirty="0" err="1" smtClean="0"/>
              <a:t>іскра</a:t>
            </a:r>
            <a:r>
              <a:rPr lang="ru-RU" sz="3400" dirty="0" smtClean="0"/>
              <a:t>» О. </a:t>
            </a:r>
            <a:r>
              <a:rPr lang="ru-RU" sz="3400" dirty="0" err="1" smtClean="0"/>
              <a:t>Маслюкова</a:t>
            </a:r>
            <a:r>
              <a:rPr lang="ru-RU" sz="3400" dirty="0" smtClean="0"/>
              <a:t> та М. </a:t>
            </a:r>
            <a:r>
              <a:rPr lang="ru-RU" sz="3400" dirty="0" err="1" smtClean="0"/>
              <a:t>Маєвського</a:t>
            </a:r>
            <a:r>
              <a:rPr lang="ru-RU" sz="3400" dirty="0" smtClean="0"/>
              <a:t>, «</a:t>
            </a:r>
            <a:r>
              <a:rPr lang="ru-RU" sz="3400" dirty="0" err="1" smtClean="0"/>
              <a:t>Григорій</a:t>
            </a:r>
            <a:r>
              <a:rPr lang="ru-RU" sz="3400" dirty="0" smtClean="0"/>
              <a:t> Сковорода» І. </a:t>
            </a:r>
            <a:r>
              <a:rPr lang="ru-RU" sz="3400" dirty="0" err="1" smtClean="0"/>
              <a:t>Кавалерідзе</a:t>
            </a:r>
            <a:r>
              <a:rPr lang="ru-RU" sz="3400" dirty="0" smtClean="0"/>
              <a:t> та </a:t>
            </a:r>
            <a:r>
              <a:rPr lang="ru-RU" sz="3400" dirty="0" err="1" smtClean="0"/>
              <a:t>ін</a:t>
            </a:r>
            <a:r>
              <a:rPr lang="ru-RU" sz="3400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Діячі кіно</a:t>
            </a:r>
            <a:endParaRPr lang="ru-RU" dirty="0"/>
          </a:p>
        </p:txBody>
      </p:sp>
      <p:pic>
        <p:nvPicPr>
          <p:cNvPr id="23554" name="Picture 2" descr="http://t2.gstatic.com/images?q=tbn:ANd9GcTAy-QP4r86hR0EQZrK-_PkDjwIG0NgU0kOqEmHGexMDaGkbewCSyKCvU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643182"/>
            <a:ext cx="3143240" cy="3786214"/>
          </a:xfrm>
          <a:prstGeom prst="rect">
            <a:avLst/>
          </a:prstGeom>
          <a:noFill/>
        </p:spPr>
      </p:pic>
      <p:pic>
        <p:nvPicPr>
          <p:cNvPr id="23556" name="Picture 4" descr="http://t2.gstatic.com/images?q=tbn:ANd9GcQuRFP92O7diDXgVmc-khTxfekFrb-GgrwzbqV9NImWJI-8z2bfSP_zhM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1214422"/>
            <a:ext cx="2571768" cy="2428892"/>
          </a:xfrm>
          <a:prstGeom prst="rect">
            <a:avLst/>
          </a:prstGeom>
          <a:noFill/>
        </p:spPr>
      </p:pic>
      <p:pic>
        <p:nvPicPr>
          <p:cNvPr id="23558" name="Picture 6" descr="http://t2.gstatic.com/images?q=tbn:ANd9GcTQu2CSIkTONyXYoDoUo5F2zo8y9b28k-enhxTJ1zyqFcInvUvuBLicPQ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3429000"/>
            <a:ext cx="3643306" cy="3071834"/>
          </a:xfrm>
          <a:prstGeom prst="rect">
            <a:avLst/>
          </a:prstGeom>
          <a:noFill/>
        </p:spPr>
      </p:pic>
      <p:pic>
        <p:nvPicPr>
          <p:cNvPr id="23560" name="Picture 8" descr="http://t2.gstatic.com/images?q=tbn:ANd9GcQbcCurced71_K7ndOY8MYiRJVH9_XmtxAgAJuzrNNsYm3eEDuEP1-qVt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8" y="214290"/>
            <a:ext cx="2786082" cy="3143272"/>
          </a:xfrm>
          <a:prstGeom prst="rect">
            <a:avLst/>
          </a:prstGeom>
          <a:noFill/>
        </p:spPr>
      </p:pic>
      <p:pic>
        <p:nvPicPr>
          <p:cNvPr id="23562" name="Picture 10" descr="http://t0.gstatic.com/images?q=tbn:ANd9GcSJ904K07A0U8CteNhIPTkj95Fnfh2XK9AJUF0W-gFsgY-uVOzKisNC3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928926" y="3071810"/>
            <a:ext cx="2571768" cy="3286148"/>
          </a:xfrm>
          <a:prstGeom prst="rect">
            <a:avLst/>
          </a:prstGeom>
          <a:noFill/>
        </p:spPr>
      </p:pic>
      <p:pic>
        <p:nvPicPr>
          <p:cNvPr id="23564" name="Picture 12" descr="http://t0.gstatic.com/images?q=tbn:ANd9GcRBpcGu9zE2dU6JpwxbmgpW5EoA1mUz-9vIJMqDEtwDL3ZxkrBOYTjPqA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14282" y="0"/>
            <a:ext cx="3214710" cy="271462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14620"/>
            <a:ext cx="8229600" cy="1143000"/>
          </a:xfrm>
        </p:spPr>
        <p:txBody>
          <a:bodyPr/>
          <a:lstStyle/>
          <a:p>
            <a:r>
              <a:rPr lang="uk-UA" dirty="0" smtClean="0"/>
              <a:t>Дякую за увагу !!!</a:t>
            </a:r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Загальний огляд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err="1" smtClean="0"/>
              <a:t>Українська</a:t>
            </a:r>
            <a:r>
              <a:rPr lang="ru-RU" b="1" dirty="0" smtClean="0"/>
              <a:t> культура </a:t>
            </a:r>
            <a:r>
              <a:rPr lang="ru-RU" b="1" dirty="0" err="1" smtClean="0"/>
              <a:t>повоєнного</a:t>
            </a:r>
            <a:r>
              <a:rPr lang="ru-RU" b="1" dirty="0" smtClean="0"/>
              <a:t> часу</a:t>
            </a:r>
            <a:r>
              <a:rPr lang="ru-RU" dirty="0" smtClean="0"/>
              <a:t> — </a:t>
            </a:r>
            <a:r>
              <a:rPr lang="ru-RU" dirty="0" err="1" smtClean="0"/>
              <a:t>період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охоплює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15 </a:t>
            </a:r>
            <a:r>
              <a:rPr lang="ru-RU" dirty="0" err="1" smtClean="0"/>
              <a:t>років</a:t>
            </a:r>
            <a:r>
              <a:rPr lang="ru-RU" dirty="0" smtClean="0"/>
              <a:t> ,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середини</a:t>
            </a:r>
            <a:r>
              <a:rPr lang="ru-RU" dirty="0" smtClean="0"/>
              <a:t> 1940-х до </a:t>
            </a:r>
            <a:r>
              <a:rPr lang="ru-RU" dirty="0" err="1" smtClean="0"/>
              <a:t>кінця</a:t>
            </a:r>
            <a:r>
              <a:rPr lang="ru-RU" dirty="0" smtClean="0"/>
              <a:t> 1950-х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поділити</a:t>
            </a:r>
            <a:r>
              <a:rPr lang="ru-RU" dirty="0" smtClean="0"/>
              <a:t> на два </a:t>
            </a:r>
            <a:r>
              <a:rPr lang="ru-RU" dirty="0" err="1" smtClean="0"/>
              <a:t>історичних</a:t>
            </a:r>
            <a:r>
              <a:rPr lang="ru-RU" dirty="0" smtClean="0"/>
              <a:t> </a:t>
            </a:r>
            <a:r>
              <a:rPr lang="ru-RU" dirty="0" err="1" smtClean="0"/>
              <a:t>відрізки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істотно</a:t>
            </a:r>
            <a:r>
              <a:rPr lang="ru-RU" dirty="0" smtClean="0"/>
              <a:t> </a:t>
            </a:r>
            <a:r>
              <a:rPr lang="ru-RU" dirty="0" err="1" smtClean="0"/>
              <a:t>різняться</a:t>
            </a:r>
            <a:r>
              <a:rPr lang="ru-RU" dirty="0" smtClean="0"/>
              <a:t>. Перший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напруженням</a:t>
            </a:r>
            <a:r>
              <a:rPr lang="ru-RU" dirty="0" smtClean="0"/>
              <a:t> сил народу у </a:t>
            </a:r>
            <a:r>
              <a:rPr lang="ru-RU" dirty="0" err="1" smtClean="0"/>
              <a:t>відбудові</a:t>
            </a:r>
            <a:r>
              <a:rPr lang="ru-RU" dirty="0" smtClean="0"/>
              <a:t> </a:t>
            </a:r>
            <a:r>
              <a:rPr lang="ru-RU" dirty="0" err="1" smtClean="0"/>
              <a:t>зруйнованого</a:t>
            </a:r>
            <a:r>
              <a:rPr lang="ru-RU" dirty="0" err="1" smtClean="0">
                <a:hlinkClick r:id="rId2" action="ppaction://hlinkfile" tooltip="Окупація"/>
              </a:rPr>
              <a:t>окупантами</a:t>
            </a:r>
            <a:r>
              <a:rPr lang="ru-RU" dirty="0" smtClean="0"/>
              <a:t> народного </a:t>
            </a:r>
            <a:r>
              <a:rPr lang="ru-RU" dirty="0" err="1" smtClean="0"/>
              <a:t>господарства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впровадженням</a:t>
            </a:r>
            <a:r>
              <a:rPr lang="ru-RU" dirty="0" smtClean="0"/>
              <a:t> </a:t>
            </a:r>
            <a:r>
              <a:rPr lang="ru-RU" dirty="0" err="1" smtClean="0">
                <a:hlinkClick r:id="rId3" action="ppaction://hlinkfile" tooltip="Політика"/>
              </a:rPr>
              <a:t>політики</a:t>
            </a:r>
            <a:r>
              <a:rPr lang="ru-RU" dirty="0" smtClean="0"/>
              <a:t> </a:t>
            </a:r>
            <a:r>
              <a:rPr lang="ru-RU" dirty="0" err="1" smtClean="0"/>
              <a:t>морально-політичних</a:t>
            </a:r>
            <a:r>
              <a:rPr lang="ru-RU" dirty="0" smtClean="0"/>
              <a:t> </a:t>
            </a:r>
            <a:r>
              <a:rPr lang="ru-RU" dirty="0" err="1" smtClean="0">
                <a:hlinkClick r:id="rId4" action="ppaction://hlinkfile" tooltip="Репресії"/>
              </a:rPr>
              <a:t>репресій</a:t>
            </a:r>
            <a:r>
              <a:rPr lang="ru-RU" dirty="0" smtClean="0"/>
              <a:t>, </a:t>
            </a:r>
            <a:r>
              <a:rPr lang="ru-RU" dirty="0" err="1" smtClean="0"/>
              <a:t>другий</a:t>
            </a:r>
            <a:r>
              <a:rPr lang="ru-RU" dirty="0" smtClean="0"/>
              <a:t> — </a:t>
            </a:r>
            <a:r>
              <a:rPr lang="ru-RU" dirty="0" err="1" smtClean="0">
                <a:hlinkClick r:id="rId5" action="ppaction://hlinkfile" tooltip="Лібералізація"/>
              </a:rPr>
              <a:t>лібералізацією</a:t>
            </a:r>
            <a:r>
              <a:rPr lang="ru-RU" dirty="0" smtClean="0"/>
              <a:t> </a:t>
            </a:r>
            <a:r>
              <a:rPr lang="ru-RU" dirty="0" err="1" smtClean="0"/>
              <a:t>суспільного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 </a:t>
            </a:r>
            <a:r>
              <a:rPr lang="ru-RU" dirty="0" smtClean="0">
                <a:hlinkClick r:id="rId6" action="ppaction://hlinkfile" tooltip="Сталін Йосип Віссаріонович"/>
              </a:rPr>
              <a:t>Й. </a:t>
            </a:r>
            <a:r>
              <a:rPr lang="ru-RU" dirty="0" err="1" smtClean="0">
                <a:hlinkClick r:id="rId6" action="ppaction://hlinkfile" tooltip="Сталін Йосип Віссаріонович"/>
              </a:rPr>
              <a:t>Сталіна</a:t>
            </a:r>
            <a:r>
              <a:rPr lang="ru-RU" dirty="0" smtClean="0"/>
              <a:t> в </a:t>
            </a:r>
            <a:r>
              <a:rPr lang="ru-RU" dirty="0" err="1" smtClean="0"/>
              <a:t>березні</a:t>
            </a:r>
            <a:r>
              <a:rPr lang="ru-RU" dirty="0" smtClean="0"/>
              <a:t> 1953 </a:t>
            </a:r>
            <a:r>
              <a:rPr lang="ru-RU" dirty="0" err="1" smtClean="0"/>
              <a:t>p</a:t>
            </a:r>
            <a:r>
              <a:rPr lang="ru-RU" dirty="0" smtClean="0"/>
              <a:t>., коли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зроблено</a:t>
            </a:r>
            <a:r>
              <a:rPr lang="ru-RU" dirty="0" smtClean="0"/>
              <a:t> </a:t>
            </a:r>
            <a:r>
              <a:rPr lang="ru-RU" dirty="0" err="1" smtClean="0"/>
              <a:t>спробу</a:t>
            </a:r>
            <a:r>
              <a:rPr lang="ru-RU" dirty="0" smtClean="0"/>
              <a:t> </a:t>
            </a:r>
            <a:r>
              <a:rPr lang="ru-RU" dirty="0" err="1" smtClean="0"/>
              <a:t>змінити</a:t>
            </a:r>
            <a:r>
              <a:rPr lang="ru-RU" dirty="0" smtClean="0"/>
              <a:t> модель </a:t>
            </a:r>
            <a:r>
              <a:rPr lang="ru-RU" dirty="0" err="1" smtClean="0">
                <a:hlinkClick r:id="rId7" action="ppaction://hlinkfile" tooltip="СРСР"/>
              </a:rPr>
              <a:t>радянської</a:t>
            </a:r>
            <a:r>
              <a:rPr lang="ru-RU" dirty="0" smtClean="0"/>
              <a:t> </a:t>
            </a:r>
            <a:r>
              <a:rPr lang="ru-RU" dirty="0" err="1" smtClean="0"/>
              <a:t>системи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Освіта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та наука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400" dirty="0" err="1" smtClean="0"/>
              <a:t>Першочерговою</a:t>
            </a:r>
            <a:r>
              <a:rPr lang="ru-RU" sz="1400" dirty="0" smtClean="0"/>
              <a:t> справою в </a:t>
            </a:r>
            <a:r>
              <a:rPr lang="ru-RU" sz="1400" dirty="0" err="1" smtClean="0"/>
              <a:t>повоєнний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період</a:t>
            </a:r>
            <a:r>
              <a:rPr lang="ru-RU" sz="1400" dirty="0" smtClean="0"/>
              <a:t> стала </a:t>
            </a:r>
            <a:r>
              <a:rPr lang="ru-RU" sz="1400" dirty="0" smtClean="0">
                <a:hlinkClick r:id="rId2" action="ppaction://hlinkfile" tooltip="Робота"/>
              </a:rPr>
              <a:t>робота</a:t>
            </a:r>
            <a:r>
              <a:rPr lang="ru-RU" sz="1400" dirty="0" smtClean="0"/>
              <a:t> </a:t>
            </a:r>
            <a:r>
              <a:rPr lang="ru-RU" sz="1400" dirty="0" err="1" smtClean="0"/>
              <a:t>закладів</a:t>
            </a:r>
            <a:r>
              <a:rPr lang="ru-RU" sz="1400" dirty="0" smtClean="0"/>
              <a:t> </a:t>
            </a:r>
            <a:r>
              <a:rPr lang="ru-RU" sz="1400" dirty="0" err="1" smtClean="0"/>
              <a:t>освіти</a:t>
            </a:r>
            <a:r>
              <a:rPr lang="ru-RU" sz="1400" dirty="0" smtClean="0"/>
              <a:t>, науки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культури</a:t>
            </a:r>
            <a:r>
              <a:rPr lang="ru-RU" sz="1400" dirty="0" smtClean="0"/>
              <a:t> як </a:t>
            </a:r>
            <a:r>
              <a:rPr lang="ru-RU" sz="1400" dirty="0" err="1" smtClean="0"/>
              <a:t>невід'ємної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складової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нормалізації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У </a:t>
            </a:r>
            <a:r>
              <a:rPr lang="ru-RU" sz="1400" dirty="0" err="1" smtClean="0"/>
              <a:t>повоєнні</a:t>
            </a:r>
            <a:r>
              <a:rPr lang="ru-RU" sz="1400" dirty="0" smtClean="0"/>
              <a:t> роки </a:t>
            </a:r>
            <a:r>
              <a:rPr lang="ru-RU" sz="1400" dirty="0" err="1" smtClean="0"/>
              <a:t>розширилась</a:t>
            </a:r>
            <a:r>
              <a:rPr lang="ru-RU" sz="1400" dirty="0" smtClean="0"/>
              <a:t> мережа </a:t>
            </a:r>
            <a:r>
              <a:rPr lang="ru-RU" sz="1400" dirty="0" err="1" smtClean="0"/>
              <a:t>науково-дослідних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установ</a:t>
            </a:r>
            <a:r>
              <a:rPr lang="ru-RU" sz="1400" dirty="0" smtClean="0"/>
              <a:t>, </a:t>
            </a:r>
            <a:r>
              <a:rPr lang="ru-RU" sz="1400" dirty="0" err="1" smtClean="0"/>
              <a:t>збільшилась</a:t>
            </a:r>
            <a:r>
              <a:rPr lang="ru-RU" sz="1400" dirty="0" smtClean="0"/>
              <a:t> </a:t>
            </a:r>
            <a:r>
              <a:rPr lang="ru-RU" sz="1400" dirty="0" err="1" smtClean="0"/>
              <a:t>чисельність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наукових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кадрів</a:t>
            </a:r>
            <a:r>
              <a:rPr lang="ru-RU" sz="1400" dirty="0" smtClean="0"/>
              <a:t>. У </a:t>
            </a:r>
            <a:r>
              <a:rPr lang="ru-RU" sz="1400" dirty="0" err="1" smtClean="0"/>
              <a:t>березні</a:t>
            </a:r>
            <a:r>
              <a:rPr lang="ru-RU" sz="1400" dirty="0" smtClean="0"/>
              <a:t> 1944 р. </a:t>
            </a:r>
            <a:r>
              <a:rPr lang="ru-RU" sz="1400" dirty="0" err="1" smtClean="0"/>
              <a:t>повернулася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евакуації</a:t>
            </a:r>
            <a:r>
              <a:rPr lang="ru-RU" sz="1400" dirty="0" smtClean="0"/>
              <a:t> </a:t>
            </a:r>
            <a:r>
              <a:rPr lang="ru-RU" sz="1400" dirty="0" err="1" smtClean="0"/>
              <a:t>Академія</a:t>
            </a:r>
            <a:r>
              <a:rPr lang="ru-RU" sz="1400" dirty="0" smtClean="0"/>
              <a:t> наук </a:t>
            </a:r>
            <a:r>
              <a:rPr lang="ru-RU" sz="1400" dirty="0" err="1" smtClean="0"/>
              <a:t>України</a:t>
            </a:r>
            <a:r>
              <a:rPr lang="ru-RU" sz="1400" dirty="0" smtClean="0"/>
              <a:t>. </a:t>
            </a:r>
            <a:r>
              <a:rPr lang="ru-RU" sz="1400" dirty="0" err="1" smtClean="0"/>
              <a:t>Вже</a:t>
            </a:r>
            <a:r>
              <a:rPr lang="ru-RU" sz="1400" dirty="0" smtClean="0"/>
              <a:t> у </a:t>
            </a:r>
            <a:r>
              <a:rPr lang="ru-RU" sz="1400" dirty="0" err="1" smtClean="0"/>
              <a:t>вересні</a:t>
            </a:r>
            <a:r>
              <a:rPr lang="ru-RU" sz="1400" dirty="0" smtClean="0"/>
              <a:t> 1944 р. у </a:t>
            </a:r>
            <a:r>
              <a:rPr lang="ru-RU" sz="1400" dirty="0" err="1" smtClean="0"/>
              <a:t>її</a:t>
            </a:r>
            <a:r>
              <a:rPr lang="ru-RU" sz="1400" dirty="0" smtClean="0"/>
              <a:t> </a:t>
            </a:r>
            <a:r>
              <a:rPr lang="ru-RU" sz="1400" dirty="0" err="1" smtClean="0"/>
              <a:t>складі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було</a:t>
            </a:r>
            <a:r>
              <a:rPr lang="ru-RU" sz="1400" dirty="0" smtClean="0"/>
              <a:t> 24 </a:t>
            </a:r>
            <a:r>
              <a:rPr lang="ru-RU" sz="1400" dirty="0" err="1" smtClean="0"/>
              <a:t>науково-дослідних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інститути</a:t>
            </a:r>
            <a:r>
              <a:rPr lang="ru-RU" sz="1400" dirty="0" smtClean="0"/>
              <a:t>, в </a:t>
            </a:r>
            <a:r>
              <a:rPr lang="ru-RU" sz="1400" dirty="0" err="1" smtClean="0"/>
              <a:t>яких</a:t>
            </a:r>
            <a:r>
              <a:rPr lang="ru-RU" sz="1400" dirty="0" smtClean="0"/>
              <a:t> </a:t>
            </a:r>
            <a:r>
              <a:rPr lang="ru-RU" sz="1400" dirty="0" err="1" smtClean="0"/>
              <a:t>працювало</a:t>
            </a:r>
            <a:r>
              <a:rPr lang="ru-RU" sz="1400" dirty="0" smtClean="0"/>
              <a:t> 50 </a:t>
            </a:r>
            <a:r>
              <a:rPr lang="ru-RU" sz="1400" dirty="0" err="1" smtClean="0"/>
              <a:t>академіків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63 </a:t>
            </a:r>
            <a:r>
              <a:rPr lang="ru-RU" sz="1400" dirty="0" err="1" smtClean="0"/>
              <a:t>члени-кореспонденти</a:t>
            </a:r>
            <a:r>
              <a:rPr lang="ru-RU" sz="1400" dirty="0" smtClean="0"/>
              <a:t>. А в </a:t>
            </a:r>
            <a:r>
              <a:rPr lang="ru-RU" sz="1400" dirty="0" err="1" smtClean="0"/>
              <a:t>середині</a:t>
            </a:r>
            <a:r>
              <a:rPr lang="ru-RU" sz="1400" dirty="0" smtClean="0"/>
              <a:t> 50-х </a:t>
            </a:r>
            <a:r>
              <a:rPr lang="ru-RU" sz="1400" dirty="0" err="1" smtClean="0"/>
              <a:t>років</a:t>
            </a:r>
            <a:r>
              <a:rPr lang="ru-RU" sz="1400" dirty="0" smtClean="0"/>
              <a:t> у </a:t>
            </a:r>
            <a:r>
              <a:rPr lang="ru-RU" sz="1400" dirty="0" err="1" smtClean="0"/>
              <a:t>складі</a:t>
            </a:r>
            <a:r>
              <a:rPr lang="ru-RU" sz="1400" dirty="0" smtClean="0"/>
              <a:t> АН </a:t>
            </a:r>
            <a:r>
              <a:rPr lang="ru-RU" sz="1400" dirty="0" err="1" smtClean="0"/>
              <a:t>України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були</a:t>
            </a:r>
            <a:r>
              <a:rPr lang="ru-RU" sz="1400" dirty="0" smtClean="0"/>
              <a:t> 81 </a:t>
            </a:r>
            <a:r>
              <a:rPr lang="ru-RU" sz="1400" dirty="0" err="1" smtClean="0"/>
              <a:t>академік</a:t>
            </a:r>
            <a:r>
              <a:rPr lang="ru-RU" sz="1400" dirty="0" smtClean="0"/>
              <a:t> та 100 </a:t>
            </a:r>
            <a:r>
              <a:rPr lang="ru-RU" sz="1400" dirty="0" err="1" smtClean="0"/>
              <a:t>членів-кореспондентів</a:t>
            </a:r>
            <a:r>
              <a:rPr lang="ru-RU" sz="1400" dirty="0" smtClean="0"/>
              <a:t>. У </a:t>
            </a:r>
            <a:r>
              <a:rPr lang="ru-RU" sz="1400" dirty="0" err="1" smtClean="0"/>
              <a:t>повоєнні</a:t>
            </a:r>
            <a:r>
              <a:rPr lang="ru-RU" sz="1400" dirty="0" smtClean="0"/>
              <a:t> роки </a:t>
            </a:r>
            <a:r>
              <a:rPr lang="ru-RU" sz="1400" dirty="0" err="1" smtClean="0"/>
              <a:t>було</a:t>
            </a:r>
            <a:r>
              <a:rPr lang="ru-RU" sz="1400" dirty="0" smtClean="0"/>
              <a:t> внесено </a:t>
            </a:r>
            <a:r>
              <a:rPr lang="ru-RU" sz="1400" dirty="0" err="1" smtClean="0"/>
              <a:t>зміни</a:t>
            </a:r>
            <a:r>
              <a:rPr lang="ru-RU" sz="1400" dirty="0" smtClean="0"/>
              <a:t> в </a:t>
            </a:r>
            <a:r>
              <a:rPr lang="ru-RU" sz="1400" dirty="0" err="1" smtClean="0"/>
              <a:t>організацію</a:t>
            </a:r>
            <a:r>
              <a:rPr lang="ru-RU" sz="1400" dirty="0" smtClean="0"/>
              <a:t> </a:t>
            </a:r>
            <a:r>
              <a:rPr lang="ru-RU" sz="1400" dirty="0" err="1" smtClean="0"/>
              <a:t>наукових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досліджень</a:t>
            </a:r>
            <a:r>
              <a:rPr lang="ru-RU" sz="1400" dirty="0" smtClean="0"/>
              <a:t>. </a:t>
            </a:r>
            <a:r>
              <a:rPr lang="ru-RU" sz="1400" dirty="0" smtClean="0"/>
              <a:t> </a:t>
            </a:r>
            <a:r>
              <a:rPr lang="ru-RU" sz="1400" dirty="0" smtClean="0"/>
              <a:t> </a:t>
            </a:r>
            <a:r>
              <a:rPr lang="ru-RU" sz="1400" dirty="0" err="1" smtClean="0"/>
              <a:t>Українські</a:t>
            </a:r>
            <a:r>
              <a:rPr lang="ru-RU" sz="1400" dirty="0" smtClean="0"/>
              <a:t> </a:t>
            </a:r>
            <a:r>
              <a:rPr lang="ru-RU" sz="1400" dirty="0" err="1" smtClean="0"/>
              <a:t>вчені</a:t>
            </a:r>
            <a:r>
              <a:rPr lang="ru-RU" sz="1400" dirty="0" smtClean="0"/>
              <a:t> брали </a:t>
            </a:r>
            <a:r>
              <a:rPr lang="ru-RU" sz="1400" dirty="0" err="1" smtClean="0"/>
              <a:t>активну</a:t>
            </a:r>
            <a:r>
              <a:rPr lang="ru-RU" sz="1400" dirty="0" smtClean="0"/>
              <a:t> участь у </a:t>
            </a:r>
            <a:r>
              <a:rPr lang="ru-RU" sz="1400" dirty="0" err="1" smtClean="0"/>
              <a:t>підготовці</a:t>
            </a:r>
            <a:r>
              <a:rPr lang="ru-RU" sz="1400" dirty="0" smtClean="0"/>
              <a:t> до запуску </a:t>
            </a:r>
            <a:r>
              <a:rPr lang="ru-RU" sz="1400" dirty="0" err="1" smtClean="0"/>
              <a:t>першого</a:t>
            </a:r>
            <a:r>
              <a:rPr lang="ru-RU" sz="1400" dirty="0" smtClean="0"/>
              <a:t> штучного </a:t>
            </a:r>
            <a:r>
              <a:rPr lang="ru-RU" sz="1400" dirty="0" err="1" smtClean="0"/>
              <a:t>супутника</a:t>
            </a:r>
            <a:r>
              <a:rPr lang="ru-RU" sz="1400" dirty="0" smtClean="0"/>
              <a:t> </a:t>
            </a:r>
            <a:r>
              <a:rPr lang="ru-RU" sz="1400" dirty="0" err="1" smtClean="0"/>
              <a:t>Землі</a:t>
            </a:r>
            <a:r>
              <a:rPr lang="ru-RU" sz="1400" dirty="0" smtClean="0"/>
              <a:t> в </a:t>
            </a:r>
            <a:r>
              <a:rPr lang="ru-RU" sz="1400" dirty="0" err="1" smtClean="0"/>
              <a:t>жовтні</a:t>
            </a:r>
            <a:r>
              <a:rPr lang="ru-RU" sz="1400" dirty="0" smtClean="0"/>
              <a:t> 1957 </a:t>
            </a:r>
            <a:r>
              <a:rPr lang="ru-RU" sz="1400" dirty="0" err="1" smtClean="0"/>
              <a:t>p</a:t>
            </a:r>
            <a:r>
              <a:rPr lang="ru-RU" sz="1400" dirty="0" smtClean="0"/>
              <a:t>., </a:t>
            </a:r>
            <a:r>
              <a:rPr lang="ru-RU" sz="1400" dirty="0" err="1" smtClean="0"/>
              <a:t>польоту</a:t>
            </a:r>
            <a:r>
              <a:rPr lang="ru-RU" sz="1400" dirty="0" smtClean="0"/>
              <a:t> в космос </a:t>
            </a:r>
            <a:r>
              <a:rPr lang="ru-RU" sz="1400" dirty="0" err="1" smtClean="0"/>
              <a:t>першої</a:t>
            </a:r>
            <a:r>
              <a:rPr lang="ru-RU" sz="1400" dirty="0" smtClean="0"/>
              <a:t> у </a:t>
            </a:r>
            <a:r>
              <a:rPr lang="ru-RU" sz="1400" dirty="0" err="1" smtClean="0"/>
              <a:t>світі</a:t>
            </a:r>
            <a:r>
              <a:rPr lang="ru-RU" sz="1400" dirty="0" smtClean="0"/>
              <a:t> </a:t>
            </a:r>
            <a:r>
              <a:rPr lang="ru-RU" sz="1400" dirty="0" err="1" smtClean="0"/>
              <a:t>людини</a:t>
            </a:r>
            <a:r>
              <a:rPr lang="ru-RU" sz="1400" dirty="0" smtClean="0"/>
              <a:t> — Ю. </a:t>
            </a:r>
            <a:r>
              <a:rPr lang="ru-RU" sz="1400" dirty="0" err="1" smtClean="0"/>
              <a:t>Гагаріна</a:t>
            </a:r>
            <a:r>
              <a:rPr lang="ru-RU" sz="1400" dirty="0" smtClean="0"/>
              <a:t>. </a:t>
            </a:r>
            <a:r>
              <a:rPr lang="ru-RU" sz="1400" dirty="0" err="1" smtClean="0"/>
              <a:t>Генеральним</a:t>
            </a:r>
            <a:r>
              <a:rPr lang="ru-RU" sz="1400" dirty="0" smtClean="0"/>
              <a:t> конструктором </a:t>
            </a:r>
            <a:r>
              <a:rPr lang="ru-RU" sz="1400" dirty="0" err="1" smtClean="0"/>
              <a:t>космічних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кораблів</a:t>
            </a:r>
            <a:r>
              <a:rPr lang="ru-RU" sz="1400" dirty="0" smtClean="0"/>
              <a:t> у 1956 р. став </a:t>
            </a:r>
            <a:r>
              <a:rPr lang="ru-RU" sz="1400" dirty="0" err="1" smtClean="0"/>
              <a:t>український</a:t>
            </a:r>
            <a:r>
              <a:rPr lang="ru-RU" sz="1400" dirty="0" smtClean="0"/>
              <a:t> </a:t>
            </a:r>
            <a:r>
              <a:rPr lang="ru-RU" sz="1400" dirty="0" err="1" smtClean="0"/>
              <a:t>вчений</a:t>
            </a:r>
            <a:r>
              <a:rPr lang="ru-RU" sz="1400" dirty="0" smtClean="0"/>
              <a:t> С. </a:t>
            </a:r>
            <a:r>
              <a:rPr lang="ru-RU" sz="1400" dirty="0" err="1" smtClean="0"/>
              <a:t>Корольов</a:t>
            </a:r>
            <a:r>
              <a:rPr lang="ru-RU" sz="1400" dirty="0" smtClean="0"/>
              <a:t>. </a:t>
            </a:r>
            <a:r>
              <a:rPr lang="ru-RU" sz="1400" dirty="0" err="1" smtClean="0"/>
              <a:t>Широке</a:t>
            </a:r>
            <a:r>
              <a:rPr lang="ru-RU" sz="1400" dirty="0" smtClean="0"/>
              <a:t> </a:t>
            </a:r>
            <a:r>
              <a:rPr lang="ru-RU" sz="1400" dirty="0" err="1" smtClean="0"/>
              <a:t>визнання</a:t>
            </a:r>
            <a:r>
              <a:rPr lang="ru-RU" sz="1400" dirty="0" smtClean="0"/>
              <a:t> як конструктор </a:t>
            </a:r>
            <a:r>
              <a:rPr lang="ru-RU" sz="1400" dirty="0" err="1" smtClean="0"/>
              <a:t>турбореактивних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двигунів</a:t>
            </a:r>
            <a:r>
              <a:rPr lang="ru-RU" sz="1400" dirty="0" smtClean="0"/>
              <a:t> </a:t>
            </a:r>
            <a:r>
              <a:rPr lang="ru-RU" sz="1400" dirty="0" err="1" smtClean="0"/>
              <a:t>здобув</a:t>
            </a:r>
            <a:r>
              <a:rPr lang="ru-RU" sz="1400" dirty="0" smtClean="0"/>
              <a:t> </a:t>
            </a:r>
            <a:r>
              <a:rPr lang="ru-RU" sz="1400" dirty="0" err="1" smtClean="0"/>
              <a:t>академік</a:t>
            </a:r>
            <a:r>
              <a:rPr lang="ru-RU" sz="1400" dirty="0" smtClean="0"/>
              <a:t> А. Люлька. Одним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творців</a:t>
            </a:r>
            <a:r>
              <a:rPr lang="ru-RU" sz="1400" dirty="0" smtClean="0"/>
              <a:t> танка Т-34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генерал-лейтенант М. Духов</a:t>
            </a:r>
            <a:r>
              <a:rPr lang="ru-RU" sz="1400" dirty="0" smtClean="0"/>
              <a:t>. </a:t>
            </a:r>
            <a:r>
              <a:rPr lang="ru-RU" sz="1400" dirty="0" err="1" smtClean="0"/>
              <a:t>Певних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результатів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було</a:t>
            </a:r>
            <a:r>
              <a:rPr lang="ru-RU" sz="1400" dirty="0" smtClean="0"/>
              <a:t> </a:t>
            </a:r>
            <a:r>
              <a:rPr lang="ru-RU" sz="1400" dirty="0" err="1" smtClean="0"/>
              <a:t>досягнуто</a:t>
            </a:r>
            <a:r>
              <a:rPr lang="ru-RU" sz="1400" dirty="0" smtClean="0"/>
              <a:t> </a:t>
            </a:r>
            <a:r>
              <a:rPr lang="ru-RU" sz="1400" dirty="0" err="1" smtClean="0"/>
              <a:t>літературознавцями</a:t>
            </a:r>
            <a:r>
              <a:rPr lang="ru-RU" sz="1400" dirty="0" smtClean="0"/>
              <a:t>, </a:t>
            </a:r>
            <a:r>
              <a:rPr lang="ru-RU" sz="1400" dirty="0" err="1" smtClean="0"/>
              <a:t>мовознавцями</a:t>
            </a:r>
            <a:r>
              <a:rPr lang="ru-RU" sz="1400" dirty="0" smtClean="0"/>
              <a:t>, </a:t>
            </a:r>
            <a:r>
              <a:rPr lang="ru-RU" sz="1400" dirty="0" err="1" smtClean="0"/>
              <a:t>етнографами</a:t>
            </a:r>
            <a:r>
              <a:rPr lang="ru-RU" sz="1400" dirty="0" smtClean="0"/>
              <a:t>, </a:t>
            </a:r>
            <a:r>
              <a:rPr lang="ru-RU" sz="1400" dirty="0" err="1" smtClean="0"/>
              <a:t>мистецтвознавцями</a:t>
            </a:r>
            <a:r>
              <a:rPr lang="ru-RU" sz="1400" dirty="0" smtClean="0"/>
              <a:t>, </a:t>
            </a:r>
            <a:r>
              <a:rPr lang="ru-RU" sz="1400" dirty="0" err="1" smtClean="0"/>
              <a:t>економістами</a:t>
            </a:r>
            <a:r>
              <a:rPr lang="ru-RU" sz="1400" dirty="0" smtClean="0"/>
              <a:t>, </a:t>
            </a:r>
            <a:r>
              <a:rPr lang="ru-RU" sz="1400" dirty="0" err="1" smtClean="0"/>
              <a:t>філософами</a:t>
            </a:r>
            <a:r>
              <a:rPr lang="ru-RU" sz="1400" dirty="0" smtClean="0"/>
              <a:t>, </a:t>
            </a:r>
            <a:r>
              <a:rPr lang="ru-RU" sz="1400" dirty="0" err="1" smtClean="0"/>
              <a:t>правознавцями</a:t>
            </a:r>
            <a:r>
              <a:rPr lang="ru-RU" sz="1400" dirty="0" smtClean="0"/>
              <a:t>. Робота </a:t>
            </a:r>
            <a:r>
              <a:rPr lang="ru-RU" sz="1400" dirty="0" err="1" smtClean="0"/>
              <a:t>останніх</a:t>
            </a:r>
            <a:r>
              <a:rPr lang="ru-RU" sz="1400" dirty="0" smtClean="0"/>
              <a:t> </a:t>
            </a:r>
            <a:r>
              <a:rPr lang="ru-RU" sz="1400" dirty="0" err="1" smtClean="0"/>
              <a:t>зосереджувалась</a:t>
            </a:r>
            <a:r>
              <a:rPr lang="ru-RU" sz="1400" dirty="0" smtClean="0"/>
              <a:t> у </a:t>
            </a:r>
            <a:r>
              <a:rPr lang="ru-RU" sz="1400" dirty="0" err="1" smtClean="0"/>
              <a:t>створеному</a:t>
            </a:r>
            <a:r>
              <a:rPr lang="ru-RU" sz="1400" dirty="0" smtClean="0"/>
              <a:t> в 1946 р. </a:t>
            </a:r>
            <a:r>
              <a:rPr lang="ru-RU" sz="1400" dirty="0" err="1" smtClean="0"/>
              <a:t>Інституті</a:t>
            </a:r>
            <a:r>
              <a:rPr lang="ru-RU" sz="1400" dirty="0" smtClean="0"/>
              <a:t> </a:t>
            </a:r>
            <a:r>
              <a:rPr lang="ru-RU" sz="1400" dirty="0" err="1" smtClean="0"/>
              <a:t>філософії</a:t>
            </a:r>
            <a:r>
              <a:rPr lang="ru-RU" sz="1400" dirty="0" smtClean="0"/>
              <a:t> та </a:t>
            </a:r>
            <a:r>
              <a:rPr lang="ru-RU" sz="1400" dirty="0" err="1" smtClean="0"/>
              <a:t>секторі</a:t>
            </a:r>
            <a:r>
              <a:rPr lang="ru-RU" sz="1400" dirty="0" smtClean="0"/>
              <a:t> </a:t>
            </a:r>
            <a:r>
              <a:rPr lang="ru-RU" sz="1400" dirty="0" err="1" smtClean="0"/>
              <a:t>держави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права. </a:t>
            </a:r>
            <a:r>
              <a:rPr lang="ru-RU" sz="1400" dirty="0" err="1" smtClean="0"/>
              <a:t>Літературознавці</a:t>
            </a:r>
            <a:r>
              <a:rPr lang="ru-RU" sz="1400" dirty="0" smtClean="0"/>
              <a:t> </a:t>
            </a:r>
            <a:r>
              <a:rPr lang="ru-RU" sz="1400" dirty="0" err="1" smtClean="0"/>
              <a:t>досліджували</a:t>
            </a:r>
            <a:r>
              <a:rPr lang="ru-RU" sz="1400" dirty="0" smtClean="0"/>
              <a:t> </a:t>
            </a:r>
            <a:r>
              <a:rPr lang="ru-RU" sz="1400" dirty="0" err="1" smtClean="0"/>
              <a:t>творчість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українських</a:t>
            </a:r>
            <a:r>
              <a:rPr lang="ru-RU" sz="1400" dirty="0" smtClean="0"/>
              <a:t> </a:t>
            </a:r>
            <a:r>
              <a:rPr lang="ru-RU" sz="1400" dirty="0" err="1" smtClean="0"/>
              <a:t>класиків</a:t>
            </a:r>
            <a:r>
              <a:rPr lang="ru-RU" sz="1400" dirty="0" smtClean="0"/>
              <a:t> та </a:t>
            </a:r>
            <a:r>
              <a:rPr lang="ru-RU" sz="1400" dirty="0" err="1" smtClean="0"/>
              <a:t>письменників</a:t>
            </a:r>
            <a:r>
              <a:rPr lang="ru-RU" sz="1400" dirty="0" smtClean="0"/>
              <a:t> </a:t>
            </a:r>
            <a:r>
              <a:rPr lang="ru-RU" sz="1400" dirty="0" err="1" smtClean="0"/>
              <a:t>сучасної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України</a:t>
            </a:r>
            <a:r>
              <a:rPr lang="ru-RU" sz="1400" dirty="0" smtClean="0"/>
              <a:t>. </a:t>
            </a:r>
            <a:r>
              <a:rPr lang="ru-RU" sz="1400" dirty="0" err="1" smtClean="0"/>
              <a:t>Науковці</a:t>
            </a:r>
            <a:r>
              <a:rPr lang="ru-RU" sz="1400" dirty="0" smtClean="0"/>
              <a:t> </a:t>
            </a:r>
            <a:r>
              <a:rPr lang="ru-RU" sz="1400" dirty="0" err="1" smtClean="0"/>
              <a:t>зібрали</a:t>
            </a:r>
            <a:r>
              <a:rPr lang="ru-RU" sz="1400" dirty="0" smtClean="0"/>
              <a:t> рукописи Т. </a:t>
            </a:r>
            <a:r>
              <a:rPr lang="ru-RU" sz="1400" dirty="0" err="1" smtClean="0"/>
              <a:t>Шевченка</a:t>
            </a:r>
            <a:r>
              <a:rPr lang="ru-RU" sz="1400" dirty="0" smtClean="0"/>
              <a:t>, Марка </a:t>
            </a:r>
            <a:r>
              <a:rPr lang="ru-RU" sz="1400" dirty="0" err="1" smtClean="0"/>
              <a:t>Вовчка</a:t>
            </a:r>
            <a:r>
              <a:rPr lang="ru-RU" sz="1400" dirty="0" smtClean="0"/>
              <a:t>, М. </a:t>
            </a:r>
            <a:r>
              <a:rPr lang="ru-RU" sz="1400" dirty="0" err="1" smtClean="0"/>
              <a:t>Коцюбинського</a:t>
            </a:r>
            <a:r>
              <a:rPr lang="ru-RU" sz="1400" dirty="0" smtClean="0"/>
              <a:t>. </a:t>
            </a:r>
            <a:r>
              <a:rPr lang="ru-RU" sz="1400" dirty="0" smtClean="0"/>
              <a:t>Особливо </a:t>
            </a:r>
            <a:r>
              <a:rPr lang="ru-RU" sz="1400" dirty="0" err="1" smtClean="0"/>
              <a:t>пильну</a:t>
            </a:r>
            <a:r>
              <a:rPr lang="ru-RU" sz="1400" dirty="0" smtClean="0"/>
              <a:t> </a:t>
            </a:r>
            <a:r>
              <a:rPr lang="ru-RU" sz="1400" dirty="0" err="1" smtClean="0"/>
              <a:t>увагу</a:t>
            </a:r>
            <a:r>
              <a:rPr lang="ru-RU" sz="1400" dirty="0" smtClean="0"/>
              <a:t> </a:t>
            </a:r>
            <a:r>
              <a:rPr lang="ru-RU" sz="1400" dirty="0" err="1" smtClean="0"/>
              <a:t>партійне</a:t>
            </a:r>
            <a:r>
              <a:rPr lang="ru-RU" sz="1400" dirty="0" smtClean="0"/>
              <a:t> </a:t>
            </a:r>
            <a:r>
              <a:rPr lang="ru-RU" sz="1400" dirty="0" err="1" smtClean="0"/>
              <a:t>керівництво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приділяло</a:t>
            </a:r>
            <a:r>
              <a:rPr lang="ru-RU" sz="1400" dirty="0" smtClean="0"/>
              <a:t> </a:t>
            </a:r>
            <a:r>
              <a:rPr lang="ru-RU" sz="1400" dirty="0" err="1" smtClean="0"/>
              <a:t>вивченню</a:t>
            </a:r>
            <a:r>
              <a:rPr lang="ru-RU" sz="1400" dirty="0" smtClean="0"/>
              <a:t> </a:t>
            </a:r>
            <a:r>
              <a:rPr lang="ru-RU" sz="1400" dirty="0" err="1" smtClean="0"/>
              <a:t>вітчизняної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історії</a:t>
            </a:r>
            <a:r>
              <a:rPr lang="ru-RU" sz="1400" dirty="0" smtClean="0"/>
              <a:t>, </a:t>
            </a:r>
            <a:r>
              <a:rPr lang="ru-RU" sz="1400" dirty="0" err="1" smtClean="0"/>
              <a:t>зокрема</a:t>
            </a:r>
            <a:r>
              <a:rPr lang="ru-RU" sz="1400" dirty="0" smtClean="0"/>
              <a:t> 29 </a:t>
            </a:r>
            <a:r>
              <a:rPr lang="ru-RU" sz="1400" dirty="0" err="1" smtClean="0"/>
              <a:t>серпня</a:t>
            </a:r>
            <a:r>
              <a:rPr lang="ru-RU" sz="1400" dirty="0" smtClean="0"/>
              <a:t> 1947 р. ЦК КП(б)У </a:t>
            </a:r>
            <a:r>
              <a:rPr lang="ru-RU" sz="1400" dirty="0" err="1" smtClean="0"/>
              <a:t>прийняв</a:t>
            </a:r>
            <a:r>
              <a:rPr lang="ru-RU" sz="1400" dirty="0" smtClean="0"/>
              <a:t> постанову «Про </a:t>
            </a:r>
            <a:r>
              <a:rPr lang="ru-RU" sz="1400" dirty="0" err="1" smtClean="0"/>
              <a:t>політичні</a:t>
            </a:r>
            <a:r>
              <a:rPr lang="ru-RU" sz="1400" dirty="0" smtClean="0"/>
              <a:t> </a:t>
            </a:r>
            <a:r>
              <a:rPr lang="ru-RU" sz="1400" dirty="0" err="1" smtClean="0"/>
              <a:t>помилки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незадовільну</a:t>
            </a:r>
            <a:r>
              <a:rPr lang="ru-RU" sz="1400" dirty="0" smtClean="0"/>
              <a:t> роботу </a:t>
            </a:r>
            <a:r>
              <a:rPr lang="ru-RU" sz="1400" dirty="0" err="1" smtClean="0"/>
              <a:t>Інституту</a:t>
            </a:r>
            <a:r>
              <a:rPr lang="ru-RU" sz="1400" dirty="0" smtClean="0"/>
              <a:t> </a:t>
            </a:r>
            <a:r>
              <a:rPr lang="ru-RU" sz="1400" dirty="0" err="1" smtClean="0"/>
              <a:t>історії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України</a:t>
            </a:r>
            <a:r>
              <a:rPr lang="ru-RU" sz="1400" dirty="0" smtClean="0"/>
              <a:t> </a:t>
            </a:r>
            <a:r>
              <a:rPr lang="ru-RU" sz="1400" dirty="0" err="1" smtClean="0"/>
              <a:t>Академії</a:t>
            </a:r>
            <a:r>
              <a:rPr lang="ru-RU" sz="1400" dirty="0" smtClean="0"/>
              <a:t> наук УРСР». У </a:t>
            </a:r>
            <a:r>
              <a:rPr lang="ru-RU" sz="1400" dirty="0" err="1" smtClean="0"/>
              <a:t>ній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було</a:t>
            </a:r>
            <a:r>
              <a:rPr lang="ru-RU" sz="1400" dirty="0" smtClean="0"/>
              <a:t> </a:t>
            </a:r>
            <a:r>
              <a:rPr lang="ru-RU" sz="1400" dirty="0" err="1" smtClean="0"/>
              <a:t>піддано</a:t>
            </a:r>
            <a:r>
              <a:rPr lang="ru-RU" sz="1400" dirty="0" smtClean="0"/>
              <a:t> </a:t>
            </a:r>
            <a:r>
              <a:rPr lang="ru-RU" sz="1400" dirty="0" err="1" smtClean="0"/>
              <a:t>критиці</a:t>
            </a:r>
            <a:r>
              <a:rPr lang="ru-RU" sz="1400" dirty="0" smtClean="0"/>
              <a:t> практично весь </a:t>
            </a:r>
            <a:r>
              <a:rPr lang="ru-RU" sz="1400" dirty="0" err="1" smtClean="0"/>
              <a:t>науковий</a:t>
            </a:r>
            <a:r>
              <a:rPr lang="ru-RU" sz="1400" dirty="0" smtClean="0"/>
              <a:t> </a:t>
            </a:r>
            <a:r>
              <a:rPr lang="ru-RU" sz="1400" dirty="0" err="1" smtClean="0"/>
              <a:t>доробок</a:t>
            </a:r>
            <a:r>
              <a:rPr lang="ru-RU" sz="1400" dirty="0" smtClean="0"/>
              <a:t> </a:t>
            </a:r>
            <a:r>
              <a:rPr lang="ru-RU" sz="1400" dirty="0" err="1" smtClean="0"/>
              <a:t>інституту</a:t>
            </a:r>
            <a:r>
              <a:rPr lang="ru-RU" sz="1400" dirty="0" smtClean="0"/>
              <a:t>, </a:t>
            </a:r>
            <a:r>
              <a:rPr lang="ru-RU" sz="1400" dirty="0" err="1" smtClean="0"/>
              <a:t>зокрема</a:t>
            </a:r>
            <a:r>
              <a:rPr lang="ru-RU" sz="1400" dirty="0" smtClean="0"/>
              <a:t> «Короткий курс </a:t>
            </a:r>
            <a:r>
              <a:rPr lang="ru-RU" sz="1400" dirty="0" err="1" smtClean="0"/>
              <a:t>історії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України</a:t>
            </a:r>
            <a:r>
              <a:rPr lang="ru-RU" sz="1400" dirty="0" smtClean="0"/>
              <a:t>» за </a:t>
            </a:r>
            <a:r>
              <a:rPr lang="ru-RU" sz="1400" dirty="0" err="1" smtClean="0"/>
              <a:t>редакцією</a:t>
            </a:r>
            <a:r>
              <a:rPr lang="ru-RU" sz="1400" dirty="0" smtClean="0"/>
              <a:t> С. </a:t>
            </a:r>
            <a:r>
              <a:rPr lang="ru-RU" sz="1400" dirty="0" err="1" smtClean="0"/>
              <a:t>Білоусова</a:t>
            </a:r>
            <a:r>
              <a:rPr lang="ru-RU" sz="1400" dirty="0" smtClean="0"/>
              <a:t>, </a:t>
            </a:r>
            <a:r>
              <a:rPr lang="ru-RU" sz="1400" dirty="0" err="1" smtClean="0"/>
              <a:t>однотомний</a:t>
            </a:r>
            <a:r>
              <a:rPr lang="ru-RU" sz="1400" dirty="0" smtClean="0"/>
              <a:t> «</a:t>
            </a:r>
            <a:r>
              <a:rPr lang="ru-RU" sz="1400" dirty="0" err="1" smtClean="0"/>
              <a:t>Нарис</a:t>
            </a:r>
            <a:r>
              <a:rPr lang="ru-RU" sz="1400" dirty="0" smtClean="0"/>
              <a:t> </a:t>
            </a:r>
            <a:r>
              <a:rPr lang="ru-RU" sz="1400" dirty="0" err="1" smtClean="0"/>
              <a:t>історії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України</a:t>
            </a:r>
            <a:r>
              <a:rPr lang="ru-RU" sz="1400" dirty="0" smtClean="0"/>
              <a:t>» за </a:t>
            </a:r>
            <a:r>
              <a:rPr lang="ru-RU" sz="1400" dirty="0" err="1" smtClean="0"/>
              <a:t>редакцією</a:t>
            </a:r>
            <a:r>
              <a:rPr lang="ru-RU" sz="1400" dirty="0" smtClean="0"/>
              <a:t> К. </a:t>
            </a:r>
            <a:r>
              <a:rPr lang="ru-RU" sz="1400" dirty="0" err="1" smtClean="0"/>
              <a:t>Гуслистого</a:t>
            </a:r>
            <a:r>
              <a:rPr lang="ru-RU" sz="1400" dirty="0" smtClean="0"/>
              <a:t>, перший том </a:t>
            </a:r>
            <a:r>
              <a:rPr lang="ru-RU" sz="1400" dirty="0" err="1" smtClean="0"/>
              <a:t>чотиритомної</a:t>
            </a:r>
            <a:r>
              <a:rPr lang="ru-RU" sz="1400" dirty="0" smtClean="0"/>
              <a:t> «</a:t>
            </a:r>
            <a:r>
              <a:rPr lang="ru-RU" sz="1400" dirty="0" err="1" smtClean="0"/>
              <a:t>Історії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України</a:t>
            </a:r>
            <a:r>
              <a:rPr lang="ru-RU" sz="1400" dirty="0" smtClean="0"/>
              <a:t>» за </a:t>
            </a:r>
            <a:r>
              <a:rPr lang="ru-RU" sz="1400" dirty="0" err="1" smtClean="0"/>
              <a:t>редакцією</a:t>
            </a:r>
            <a:r>
              <a:rPr lang="ru-RU" sz="1400" dirty="0" smtClean="0"/>
              <a:t> М. </a:t>
            </a:r>
            <a:r>
              <a:rPr lang="ru-RU" sz="1400" dirty="0" err="1" smtClean="0"/>
              <a:t>Петровського</a:t>
            </a:r>
            <a:r>
              <a:rPr lang="ru-RU" sz="1400" dirty="0" smtClean="0"/>
              <a:t>. </a:t>
            </a:r>
            <a:r>
              <a:rPr lang="ru-RU" sz="1400" dirty="0" err="1" smtClean="0"/>
              <a:t>Історики</a:t>
            </a:r>
            <a:r>
              <a:rPr lang="ru-RU" sz="1400" dirty="0" smtClean="0"/>
              <a:t> </a:t>
            </a:r>
            <a:r>
              <a:rPr lang="ru-RU" sz="1400" dirty="0" err="1" smtClean="0"/>
              <a:t>звинувачувались</a:t>
            </a:r>
            <a:r>
              <a:rPr lang="ru-RU" sz="1400" dirty="0" smtClean="0"/>
              <a:t> у </a:t>
            </a:r>
            <a:r>
              <a:rPr lang="ru-RU" sz="1400" dirty="0" err="1" smtClean="0"/>
              <a:t>націоналістичних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збоченнях</a:t>
            </a:r>
            <a:r>
              <a:rPr lang="ru-RU" sz="1400" dirty="0" smtClean="0"/>
              <a:t>, </a:t>
            </a:r>
            <a:r>
              <a:rPr lang="ru-RU" sz="1400" dirty="0" err="1" smtClean="0"/>
              <a:t>відродженні</a:t>
            </a:r>
            <a:r>
              <a:rPr lang="ru-RU" sz="1400" dirty="0" smtClean="0"/>
              <a:t> «</a:t>
            </a:r>
            <a:r>
              <a:rPr lang="ru-RU" sz="1400" dirty="0" err="1" smtClean="0"/>
              <a:t>реакційних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вигадок</a:t>
            </a:r>
            <a:r>
              <a:rPr lang="ru-RU" sz="1400" dirty="0" smtClean="0"/>
              <a:t>» В. Антоновича </a:t>
            </a:r>
            <a:r>
              <a:rPr lang="ru-RU" sz="1400" dirty="0" err="1" smtClean="0"/>
              <a:t>і</a:t>
            </a:r>
            <a:r>
              <a:rPr lang="ru-RU" sz="1400" dirty="0" smtClean="0"/>
              <a:t> М. </a:t>
            </a:r>
            <a:r>
              <a:rPr lang="ru-RU" sz="1400" dirty="0" err="1" smtClean="0"/>
              <a:t>Грушевського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Діячі науки</a:t>
            </a:r>
            <a:endParaRPr lang="ru-RU" dirty="0"/>
          </a:p>
        </p:txBody>
      </p:sp>
      <p:pic>
        <p:nvPicPr>
          <p:cNvPr id="1026" name="Picture 2" descr="http://t2.gstatic.com/images?q=tbn:ANd9GcQi7Db40GUMMTO_aLhGlRwvDSHIT01bluCQwoefSEuQOV6LLsVcKLyMw9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071802" cy="2786058"/>
          </a:xfrm>
          <a:prstGeom prst="rect">
            <a:avLst/>
          </a:prstGeom>
          <a:noFill/>
        </p:spPr>
      </p:pic>
      <p:pic>
        <p:nvPicPr>
          <p:cNvPr id="1028" name="Picture 4" descr="Архип Люльк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3286124"/>
            <a:ext cx="3000396" cy="3571876"/>
          </a:xfrm>
          <a:prstGeom prst="rect">
            <a:avLst/>
          </a:prstGeom>
          <a:noFill/>
        </p:spPr>
      </p:pic>
      <p:pic>
        <p:nvPicPr>
          <p:cNvPr id="1032" name="Picture 8" descr="http://t3.gstatic.com/images?q=tbn:ANd9GcTFLVx2nVof1gtFGuLf8GRNW0XOyoaMrpypD3SSO40D2cQaWJeuuZN7ZY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02" y="1214422"/>
            <a:ext cx="2428892" cy="2428892"/>
          </a:xfrm>
          <a:prstGeom prst="rect">
            <a:avLst/>
          </a:prstGeom>
          <a:noFill/>
        </p:spPr>
      </p:pic>
      <p:pic>
        <p:nvPicPr>
          <p:cNvPr id="1034" name="Picture 10" descr="Пасічник Митрофан Васильович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57884" y="2857472"/>
            <a:ext cx="3100397" cy="4000528"/>
          </a:xfrm>
          <a:prstGeom prst="rect">
            <a:avLst/>
          </a:prstGeom>
          <a:noFill/>
        </p:spPr>
      </p:pic>
      <p:pic>
        <p:nvPicPr>
          <p:cNvPr id="1036" name="Picture 12" descr="http://t3.gstatic.com/images?q=tbn:ANd9GcSZU3uIXEi3sn44S9VNgWDXYTIucoJxleXUucZ-OVeZJC70a1Y8ThFBwH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2643182"/>
            <a:ext cx="2714612" cy="4214818"/>
          </a:xfrm>
          <a:prstGeom prst="rect">
            <a:avLst/>
          </a:prstGeom>
          <a:noFill/>
        </p:spPr>
      </p:pic>
      <p:pic>
        <p:nvPicPr>
          <p:cNvPr id="1038" name="Picture 14" descr="http://t0.gstatic.com/images?q=tbn:ANd9GcTz95J56Di2o5Oy0kQFV3H_iHVTaeI_EmbAuy1kO46dj_4kkWYWFhbpQ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72198" y="0"/>
            <a:ext cx="2857520" cy="2857496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Література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429288"/>
          </a:xfrm>
        </p:spPr>
        <p:txBody>
          <a:bodyPr>
            <a:normAutofit/>
          </a:bodyPr>
          <a:lstStyle/>
          <a:p>
            <a:r>
              <a:rPr lang="ru-RU" sz="1500" dirty="0" err="1" smtClean="0"/>
              <a:t>Постійного</a:t>
            </a:r>
            <a:r>
              <a:rPr lang="ru-RU" sz="1500" dirty="0" smtClean="0"/>
              <a:t> контролю </a:t>
            </a:r>
            <a:r>
              <a:rPr lang="ru-RU" sz="1500" dirty="0" err="1" smtClean="0"/>
              <a:t>зазнавали</a:t>
            </a:r>
            <a:r>
              <a:rPr lang="ru-RU" sz="1500" dirty="0" smtClean="0"/>
              <a:t> </a:t>
            </a:r>
            <a:r>
              <a:rPr lang="ru-RU" sz="1500" dirty="0" err="1" smtClean="0"/>
              <a:t>діячі</a:t>
            </a:r>
            <a:r>
              <a:rPr lang="ru-RU" sz="1500" dirty="0" smtClean="0"/>
              <a:t> </a:t>
            </a:r>
            <a:r>
              <a:rPr lang="ru-RU" sz="1500" dirty="0" err="1" smtClean="0"/>
              <a:t>літератури</a:t>
            </a:r>
            <a:r>
              <a:rPr lang="ru-RU" sz="1500" dirty="0" smtClean="0"/>
              <a:t> </a:t>
            </a:r>
            <a:r>
              <a:rPr lang="ru-RU" sz="1500" dirty="0" err="1" smtClean="0"/>
              <a:t>і</a:t>
            </a:r>
            <a:r>
              <a:rPr lang="ru-RU" sz="1500" dirty="0" smtClean="0"/>
              <a:t> </a:t>
            </a:r>
            <a:r>
              <a:rPr lang="ru-RU" sz="1500" dirty="0" err="1" smtClean="0"/>
              <a:t>мистецтва</a:t>
            </a:r>
            <a:r>
              <a:rPr lang="ru-RU" sz="1500" dirty="0" smtClean="0"/>
              <a:t>. </a:t>
            </a:r>
            <a:endParaRPr lang="ru-RU" sz="1500" dirty="0" smtClean="0"/>
          </a:p>
          <a:p>
            <a:r>
              <a:rPr lang="ru-RU" sz="1500" dirty="0" smtClean="0"/>
              <a:t>ЦК КП(б)У </a:t>
            </a:r>
            <a:r>
              <a:rPr lang="ru-RU" sz="1500" dirty="0" err="1" smtClean="0"/>
              <a:t>прийняв</a:t>
            </a:r>
            <a:r>
              <a:rPr lang="ru-RU" sz="1500" dirty="0" smtClean="0"/>
              <a:t> низку постанов: «Про </a:t>
            </a:r>
            <a:r>
              <a:rPr lang="ru-RU" sz="1500" dirty="0" err="1" smtClean="0"/>
              <a:t>спотворення</a:t>
            </a:r>
            <a:r>
              <a:rPr lang="ru-RU" sz="1500" dirty="0" smtClean="0"/>
              <a:t> та </a:t>
            </a:r>
            <a:r>
              <a:rPr lang="ru-RU" sz="1500" dirty="0" err="1" smtClean="0"/>
              <a:t>помилки</a:t>
            </a:r>
            <a:r>
              <a:rPr lang="ru-RU" sz="1500" dirty="0" smtClean="0"/>
              <a:t> у </a:t>
            </a:r>
            <a:r>
              <a:rPr lang="ru-RU" sz="1500" dirty="0" err="1" smtClean="0"/>
              <a:t>висвітленні</a:t>
            </a:r>
            <a:r>
              <a:rPr lang="ru-RU" sz="1500" dirty="0" smtClean="0"/>
              <a:t> </a:t>
            </a:r>
            <a:r>
              <a:rPr lang="ru-RU" sz="1500" dirty="0" err="1" smtClean="0"/>
              <a:t>історії</a:t>
            </a:r>
            <a:r>
              <a:rPr lang="ru-RU" sz="1500" dirty="0" smtClean="0"/>
              <a:t> </a:t>
            </a:r>
            <a:r>
              <a:rPr lang="ru-RU" sz="1500" dirty="0" err="1" smtClean="0"/>
              <a:t>літератури</a:t>
            </a:r>
            <a:r>
              <a:rPr lang="ru-RU" sz="1500" dirty="0" smtClean="0"/>
              <a:t> в </a:t>
            </a:r>
            <a:r>
              <a:rPr lang="ru-RU" sz="1500" dirty="0" err="1" smtClean="0"/>
              <a:t>книзі</a:t>
            </a:r>
            <a:r>
              <a:rPr lang="ru-RU" sz="1500" dirty="0" smtClean="0"/>
              <a:t> „</a:t>
            </a:r>
            <a:r>
              <a:rPr lang="ru-RU" sz="1500" dirty="0" err="1" smtClean="0"/>
              <a:t>Нариси</a:t>
            </a:r>
            <a:r>
              <a:rPr lang="ru-RU" sz="1500" dirty="0" smtClean="0"/>
              <a:t> </a:t>
            </a:r>
            <a:r>
              <a:rPr lang="ru-RU" sz="1500" dirty="0" err="1" smtClean="0"/>
              <a:t>історії</a:t>
            </a:r>
            <a:r>
              <a:rPr lang="ru-RU" sz="1500" dirty="0" smtClean="0"/>
              <a:t> </a:t>
            </a:r>
            <a:r>
              <a:rPr lang="ru-RU" sz="1500" dirty="0" err="1" smtClean="0"/>
              <a:t>української</a:t>
            </a:r>
            <a:r>
              <a:rPr lang="ru-RU" sz="1500" dirty="0" smtClean="0"/>
              <a:t> </a:t>
            </a:r>
            <a:r>
              <a:rPr lang="ru-RU" sz="1500" dirty="0" err="1" smtClean="0"/>
              <a:t>літератури</a:t>
            </a:r>
            <a:r>
              <a:rPr lang="ru-RU" sz="1500" dirty="0" smtClean="0"/>
              <a:t>“», «Про журнал </a:t>
            </a:r>
            <a:r>
              <a:rPr lang="ru-RU" sz="1500" dirty="0" err="1" smtClean="0"/>
              <a:t>сатири</a:t>
            </a:r>
            <a:r>
              <a:rPr lang="ru-RU" sz="1500" dirty="0" smtClean="0"/>
              <a:t> </a:t>
            </a:r>
            <a:r>
              <a:rPr lang="ru-RU" sz="1500" dirty="0" err="1" smtClean="0"/>
              <a:t>і</a:t>
            </a:r>
            <a:r>
              <a:rPr lang="ru-RU" sz="1500" dirty="0" smtClean="0"/>
              <a:t> </a:t>
            </a:r>
            <a:r>
              <a:rPr lang="ru-RU" sz="1500" dirty="0" err="1" smtClean="0"/>
              <a:t>гумору</a:t>
            </a:r>
            <a:r>
              <a:rPr lang="ru-RU" sz="1500" dirty="0" smtClean="0"/>
              <a:t> „</a:t>
            </a:r>
            <a:r>
              <a:rPr lang="ru-RU" sz="1500" dirty="0" err="1" smtClean="0"/>
              <a:t>Перець</a:t>
            </a:r>
            <a:r>
              <a:rPr lang="ru-RU" sz="1500" dirty="0" smtClean="0"/>
              <a:t>“», «Про журнал „</a:t>
            </a:r>
            <a:r>
              <a:rPr lang="ru-RU" sz="1500" dirty="0" err="1" smtClean="0"/>
              <a:t>Вітчизна</a:t>
            </a:r>
            <a:r>
              <a:rPr lang="ru-RU" sz="1500" dirty="0" smtClean="0"/>
              <a:t>“», «Про репертуар </a:t>
            </a:r>
            <a:r>
              <a:rPr lang="ru-RU" sz="1500" dirty="0" err="1" smtClean="0"/>
              <a:t>драматичних</a:t>
            </a:r>
            <a:r>
              <a:rPr lang="ru-RU" sz="1500" dirty="0" smtClean="0"/>
              <a:t> </a:t>
            </a:r>
            <a:r>
              <a:rPr lang="ru-RU" sz="1500" dirty="0" err="1" smtClean="0"/>
              <a:t>і</a:t>
            </a:r>
            <a:r>
              <a:rPr lang="ru-RU" sz="1500" dirty="0" smtClean="0"/>
              <a:t> </a:t>
            </a:r>
            <a:r>
              <a:rPr lang="ru-RU" sz="1500" dirty="0" err="1" smtClean="0"/>
              <a:t>оперних</a:t>
            </a:r>
            <a:r>
              <a:rPr lang="ru-RU" sz="1500" dirty="0" smtClean="0"/>
              <a:t> </a:t>
            </a:r>
            <a:r>
              <a:rPr lang="ru-RU" sz="1500" dirty="0" err="1" smtClean="0"/>
              <a:t>театрів</a:t>
            </a:r>
            <a:r>
              <a:rPr lang="ru-RU" sz="1500" dirty="0" smtClean="0"/>
              <a:t> УРСР </a:t>
            </a:r>
            <a:r>
              <a:rPr lang="ru-RU" sz="1500" dirty="0" err="1" smtClean="0"/>
              <a:t>і</a:t>
            </a:r>
            <a:r>
              <a:rPr lang="ru-RU" sz="1500" dirty="0" smtClean="0"/>
              <a:t> заходи до </a:t>
            </a:r>
            <a:r>
              <a:rPr lang="ru-RU" sz="1500" dirty="0" err="1" smtClean="0"/>
              <a:t>його</a:t>
            </a:r>
            <a:r>
              <a:rPr lang="ru-RU" sz="1500" dirty="0" smtClean="0"/>
              <a:t> </a:t>
            </a:r>
            <a:r>
              <a:rPr lang="ru-RU" sz="1500" dirty="0" err="1" smtClean="0"/>
              <a:t>поліпшення</a:t>
            </a:r>
            <a:r>
              <a:rPr lang="ru-RU" sz="1500" dirty="0" smtClean="0"/>
              <a:t>», «Про </a:t>
            </a:r>
            <a:r>
              <a:rPr lang="ru-RU" sz="1500" dirty="0" err="1" smtClean="0"/>
              <a:t>політичні</a:t>
            </a:r>
            <a:r>
              <a:rPr lang="ru-RU" sz="1500" dirty="0" smtClean="0"/>
              <a:t> </a:t>
            </a:r>
            <a:r>
              <a:rPr lang="ru-RU" sz="1500" dirty="0" err="1" smtClean="0"/>
              <a:t>помилки</a:t>
            </a:r>
            <a:r>
              <a:rPr lang="ru-RU" sz="1500" dirty="0" smtClean="0"/>
              <a:t> та </a:t>
            </a:r>
            <a:r>
              <a:rPr lang="ru-RU" sz="1500" dirty="0" err="1" smtClean="0"/>
              <a:t>незадовільну</a:t>
            </a:r>
            <a:r>
              <a:rPr lang="ru-RU" sz="1500" dirty="0" smtClean="0"/>
              <a:t> роботу </a:t>
            </a:r>
            <a:r>
              <a:rPr lang="ru-RU" sz="1500" dirty="0" err="1" smtClean="0"/>
              <a:t>Інституту</a:t>
            </a:r>
            <a:r>
              <a:rPr lang="ru-RU" sz="1500" dirty="0" smtClean="0"/>
              <a:t> </a:t>
            </a:r>
            <a:r>
              <a:rPr lang="ru-RU" sz="1500" dirty="0" err="1" smtClean="0"/>
              <a:t>історії</a:t>
            </a:r>
            <a:r>
              <a:rPr lang="ru-RU" sz="1500" dirty="0" smtClean="0"/>
              <a:t> </a:t>
            </a:r>
            <a:r>
              <a:rPr lang="ru-RU" sz="1500" dirty="0" err="1" smtClean="0"/>
              <a:t>України</a:t>
            </a:r>
            <a:r>
              <a:rPr lang="ru-RU" sz="1500" dirty="0" smtClean="0"/>
              <a:t> </a:t>
            </a:r>
            <a:r>
              <a:rPr lang="ru-RU" sz="1500" dirty="0" err="1" smtClean="0"/>
              <a:t>Академії</a:t>
            </a:r>
            <a:r>
              <a:rPr lang="ru-RU" sz="1500" dirty="0" smtClean="0"/>
              <a:t> наук УРСР», «Про </a:t>
            </a:r>
            <a:r>
              <a:rPr lang="ru-RU" sz="1500" dirty="0" err="1" smtClean="0"/>
              <a:t>перевірку</a:t>
            </a:r>
            <a:r>
              <a:rPr lang="ru-RU" sz="1500" dirty="0" smtClean="0"/>
              <a:t> </a:t>
            </a:r>
            <a:r>
              <a:rPr lang="ru-RU" sz="1500" dirty="0" err="1" smtClean="0"/>
              <a:t>виконання</a:t>
            </a:r>
            <a:r>
              <a:rPr lang="ru-RU" sz="1500" dirty="0" smtClean="0"/>
              <a:t> </a:t>
            </a:r>
            <a:r>
              <a:rPr lang="ru-RU" sz="1500" dirty="0" err="1" smtClean="0"/>
              <a:t>Спілкою</a:t>
            </a:r>
            <a:r>
              <a:rPr lang="ru-RU" sz="1500" dirty="0" smtClean="0"/>
              <a:t> </a:t>
            </a:r>
            <a:r>
              <a:rPr lang="ru-RU" sz="1500" dirty="0" err="1" smtClean="0"/>
              <a:t>письменників</a:t>
            </a:r>
            <a:r>
              <a:rPr lang="ru-RU" sz="1500" dirty="0" smtClean="0"/>
              <a:t> </a:t>
            </a:r>
            <a:r>
              <a:rPr lang="ru-RU" sz="1500" dirty="0" err="1" smtClean="0"/>
              <a:t>України</a:t>
            </a:r>
            <a:r>
              <a:rPr lang="ru-RU" sz="1500" dirty="0" smtClean="0"/>
              <a:t> постанови ЦК ВКП(б) про </a:t>
            </a:r>
            <a:r>
              <a:rPr lang="ru-RU" sz="1500" dirty="0" err="1" smtClean="0"/>
              <a:t>журнали</a:t>
            </a:r>
            <a:r>
              <a:rPr lang="ru-RU" sz="1500" dirty="0" smtClean="0"/>
              <a:t> „Звезда“ </a:t>
            </a:r>
            <a:r>
              <a:rPr lang="ru-RU" sz="1500" dirty="0" err="1" smtClean="0"/>
              <a:t>і</a:t>
            </a:r>
            <a:r>
              <a:rPr lang="ru-RU" sz="1500" dirty="0" smtClean="0"/>
              <a:t> „Ленинград</a:t>
            </a:r>
            <a:r>
              <a:rPr lang="ru-RU" sz="1500" dirty="0" smtClean="0"/>
              <a:t>“» та </a:t>
            </a:r>
            <a:r>
              <a:rPr lang="ru-RU" sz="1500" dirty="0" err="1" smtClean="0"/>
              <a:t>ін</a:t>
            </a:r>
            <a:r>
              <a:rPr lang="ru-RU" sz="1500" dirty="0" smtClean="0"/>
              <a:t>.</a:t>
            </a:r>
            <a:endParaRPr lang="ru-RU" sz="1500" dirty="0" smtClean="0"/>
          </a:p>
          <a:p>
            <a:r>
              <a:rPr lang="ru-RU" sz="1600" dirty="0" err="1" smtClean="0"/>
              <a:t>Великої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втрати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зазнала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українська</a:t>
            </a:r>
            <a:r>
              <a:rPr lang="ru-RU" sz="1600" dirty="0" smtClean="0"/>
              <a:t> культура в </a:t>
            </a:r>
            <a:r>
              <a:rPr lang="ru-RU" sz="1600" dirty="0" err="1" smtClean="0"/>
              <a:t>результаті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вилучення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бібліотек</a:t>
            </a:r>
            <a:r>
              <a:rPr lang="ru-RU" sz="1600" dirty="0" smtClean="0"/>
              <a:t> у 1954 р. 111 </a:t>
            </a:r>
            <a:r>
              <a:rPr lang="ru-RU" sz="1600" dirty="0" err="1" smtClean="0"/>
              <a:t>назв</a:t>
            </a:r>
            <a:r>
              <a:rPr lang="ru-RU" sz="1600" dirty="0" smtClean="0"/>
              <a:t> книг,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вийшли</a:t>
            </a:r>
            <a:r>
              <a:rPr lang="ru-RU" sz="1600" dirty="0" smtClean="0"/>
              <a:t> у 1925–1953 </a:t>
            </a:r>
            <a:r>
              <a:rPr lang="en-US" sz="1600" dirty="0" smtClean="0"/>
              <a:t>pp. </a:t>
            </a:r>
            <a:r>
              <a:rPr lang="ru-RU" sz="1600" dirty="0" err="1" smtClean="0"/>
              <a:t>Під</a:t>
            </a:r>
            <a:r>
              <a:rPr lang="ru-RU" sz="1600" dirty="0" smtClean="0"/>
              <a:t> </a:t>
            </a:r>
            <a:r>
              <a:rPr lang="ru-RU" sz="1600" dirty="0" err="1" smtClean="0"/>
              <a:t>заборону</a:t>
            </a:r>
            <a:r>
              <a:rPr lang="ru-RU" sz="1600" dirty="0" smtClean="0"/>
              <a:t> </a:t>
            </a:r>
            <a:r>
              <a:rPr lang="ru-RU" sz="1600" dirty="0" err="1" smtClean="0"/>
              <a:t>потрапили</a:t>
            </a:r>
            <a:r>
              <a:rPr lang="ru-RU" sz="1600" dirty="0" smtClean="0"/>
              <a:t> книги </a:t>
            </a:r>
            <a:r>
              <a:rPr lang="ru-RU" sz="1600" dirty="0" err="1" smtClean="0"/>
              <a:t>багатьох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політичних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діячів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письменників</a:t>
            </a:r>
            <a:r>
              <a:rPr lang="ru-RU" sz="1600" dirty="0" smtClean="0"/>
              <a:t> (М. </a:t>
            </a:r>
            <a:r>
              <a:rPr lang="ru-RU" sz="1600" dirty="0" err="1" smtClean="0"/>
              <a:t>Скрипника</a:t>
            </a:r>
            <a:r>
              <a:rPr lang="ru-RU" sz="1600" dirty="0" smtClean="0"/>
              <a:t>, П. </a:t>
            </a:r>
            <a:r>
              <a:rPr lang="ru-RU" sz="1600" dirty="0" err="1" smtClean="0"/>
              <a:t>Любченка</a:t>
            </a:r>
            <a:r>
              <a:rPr lang="ru-RU" sz="1600" dirty="0" smtClean="0"/>
              <a:t>, С. </a:t>
            </a:r>
            <a:r>
              <a:rPr lang="ru-RU" sz="1600" dirty="0" err="1" smtClean="0"/>
              <a:t>Єфремова</a:t>
            </a:r>
            <a:r>
              <a:rPr lang="ru-RU" sz="1600" dirty="0" smtClean="0"/>
              <a:t>, О. Олеся, В. </a:t>
            </a:r>
            <a:r>
              <a:rPr lang="ru-RU" sz="1600" dirty="0" err="1" smtClean="0"/>
              <a:t>Еллана-Блакитного</a:t>
            </a:r>
            <a:r>
              <a:rPr lang="ru-RU" sz="1600" dirty="0" smtClean="0"/>
              <a:t>, М. Зерова, Л. </a:t>
            </a:r>
            <a:r>
              <a:rPr lang="ru-RU" sz="1600" dirty="0" err="1" smtClean="0"/>
              <a:t>Квітки</a:t>
            </a:r>
            <a:r>
              <a:rPr lang="ru-RU" sz="1600" dirty="0" smtClean="0"/>
              <a:t>, І. </a:t>
            </a:r>
            <a:r>
              <a:rPr lang="ru-RU" sz="1600" dirty="0" err="1" smtClean="0"/>
              <a:t>Микитенка</a:t>
            </a:r>
            <a:r>
              <a:rPr lang="ru-RU" sz="1600" dirty="0" smtClean="0"/>
              <a:t>, Д. </a:t>
            </a:r>
            <a:r>
              <a:rPr lang="ru-RU" sz="1600" dirty="0" err="1" smtClean="0"/>
              <a:t>Гофштейна</a:t>
            </a:r>
            <a:r>
              <a:rPr lang="ru-RU" sz="1600" dirty="0" smtClean="0"/>
              <a:t> та </a:t>
            </a:r>
            <a:r>
              <a:rPr lang="ru-RU" sz="1600" dirty="0" err="1" smtClean="0"/>
              <a:t>ін</a:t>
            </a:r>
            <a:r>
              <a:rPr lang="ru-RU" sz="1600" dirty="0" smtClean="0"/>
              <a:t>.)</a:t>
            </a:r>
          </a:p>
          <a:p>
            <a:r>
              <a:rPr lang="ru-RU" sz="1600" dirty="0" err="1" smtClean="0"/>
              <a:t>Обходячи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політичні</a:t>
            </a:r>
            <a:r>
              <a:rPr lang="ru-RU" sz="1600" dirty="0" smtClean="0"/>
              <a:t> </a:t>
            </a:r>
            <a:r>
              <a:rPr lang="ru-RU" sz="1600" dirty="0" err="1" smtClean="0"/>
              <a:t>утиски</a:t>
            </a:r>
            <a:r>
              <a:rPr lang="ru-RU" sz="1600" dirty="0" smtClean="0"/>
              <a:t>, </a:t>
            </a:r>
            <a:r>
              <a:rPr lang="ru-RU" sz="1600" dirty="0" err="1" smtClean="0"/>
              <a:t>українські</a:t>
            </a:r>
            <a:r>
              <a:rPr lang="ru-RU" sz="1600" dirty="0" smtClean="0"/>
              <a:t> </a:t>
            </a:r>
            <a:r>
              <a:rPr lang="ru-RU" sz="1600" dirty="0" err="1" smtClean="0"/>
              <a:t>літератори</a:t>
            </a:r>
            <a:r>
              <a:rPr lang="ru-RU" sz="1600" dirty="0" smtClean="0"/>
              <a:t> доносили до </a:t>
            </a:r>
            <a:r>
              <a:rPr lang="ru-RU" sz="1600" dirty="0" err="1" smtClean="0"/>
              <a:t>читача</a:t>
            </a:r>
            <a:r>
              <a:rPr lang="ru-RU" sz="1600" dirty="0" smtClean="0"/>
              <a:t> </a:t>
            </a:r>
            <a:r>
              <a:rPr lang="ru-RU" sz="1600" dirty="0" err="1" smtClean="0"/>
              <a:t>високі</a:t>
            </a:r>
            <a:r>
              <a:rPr lang="ru-RU" sz="1600" dirty="0" smtClean="0"/>
              <a:t> </a:t>
            </a:r>
            <a:r>
              <a:rPr lang="ru-RU" sz="1600" dirty="0" err="1" smtClean="0"/>
              <a:t>ідеї</a:t>
            </a:r>
            <a:r>
              <a:rPr lang="ru-RU" sz="1600" dirty="0" smtClean="0"/>
              <a:t> </a:t>
            </a:r>
            <a:r>
              <a:rPr lang="ru-RU" sz="1600" dirty="0" err="1" smtClean="0"/>
              <a:t>гуманізму</a:t>
            </a:r>
            <a:r>
              <a:rPr lang="ru-RU" sz="1600" dirty="0" smtClean="0"/>
              <a:t>, </a:t>
            </a:r>
            <a:r>
              <a:rPr lang="ru-RU" sz="1600" dirty="0" err="1" smtClean="0"/>
              <a:t>почуття</a:t>
            </a:r>
            <a:r>
              <a:rPr lang="ru-RU" sz="1600" dirty="0" smtClean="0"/>
              <a:t> </a:t>
            </a:r>
            <a:r>
              <a:rPr lang="ru-RU" sz="1600" dirty="0" err="1" smtClean="0"/>
              <a:t>патріотизму</a:t>
            </a:r>
            <a:r>
              <a:rPr lang="ru-RU" sz="1600" dirty="0" smtClean="0"/>
              <a:t>, </a:t>
            </a:r>
            <a:r>
              <a:rPr lang="ru-RU" sz="1600" dirty="0" err="1" smtClean="0"/>
              <a:t>любові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до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своєї</a:t>
            </a:r>
            <a:r>
              <a:rPr lang="ru-RU" sz="1600" dirty="0" smtClean="0"/>
              <a:t> </a:t>
            </a:r>
            <a:r>
              <a:rPr lang="ru-RU" sz="1600" dirty="0" err="1" smtClean="0"/>
              <a:t>Батьківщини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Так, у </a:t>
            </a:r>
            <a:r>
              <a:rPr lang="ru-RU" sz="1600" dirty="0" err="1" smtClean="0"/>
              <a:t>ці</a:t>
            </a:r>
            <a:r>
              <a:rPr lang="ru-RU" sz="1600" dirty="0" smtClean="0"/>
              <a:t> роки </a:t>
            </a:r>
            <a:r>
              <a:rPr lang="ru-RU" sz="1600" dirty="0" err="1" smtClean="0"/>
              <a:t>прийшли</a:t>
            </a:r>
            <a:r>
              <a:rPr lang="ru-RU" sz="1600" dirty="0" smtClean="0"/>
              <a:t> до широкого </a:t>
            </a:r>
            <a:r>
              <a:rPr lang="ru-RU" sz="1600" dirty="0" err="1" smtClean="0"/>
              <a:t>загалу</a:t>
            </a:r>
            <a:r>
              <a:rPr lang="ru-RU" sz="1600" dirty="0" smtClean="0"/>
              <a:t> </a:t>
            </a:r>
            <a:r>
              <a:rPr lang="ru-RU" sz="1600" dirty="0" err="1" smtClean="0"/>
              <a:t>поеми</a:t>
            </a:r>
            <a:r>
              <a:rPr lang="ru-RU" sz="1600" dirty="0" smtClean="0"/>
              <a:t> А. </a:t>
            </a:r>
            <a:r>
              <a:rPr lang="ru-RU" sz="1600" dirty="0" err="1" smtClean="0"/>
              <a:t>Малишка</a:t>
            </a:r>
            <a:r>
              <a:rPr lang="ru-RU" sz="1600" dirty="0" smtClean="0"/>
              <a:t> «Прометей», О. Гончара «</a:t>
            </a:r>
            <a:r>
              <a:rPr lang="ru-RU" sz="1600" dirty="0" err="1" smtClean="0"/>
              <a:t>Прапороносці</a:t>
            </a:r>
            <a:r>
              <a:rPr lang="ru-RU" sz="1600" dirty="0" smtClean="0"/>
              <a:t>». М. </a:t>
            </a:r>
            <a:r>
              <a:rPr lang="ru-RU" sz="1600" dirty="0" err="1" smtClean="0"/>
              <a:t>Рильський</a:t>
            </a:r>
            <a:r>
              <a:rPr lang="ru-RU" sz="1600" dirty="0" smtClean="0"/>
              <a:t> </a:t>
            </a:r>
            <a:r>
              <a:rPr lang="ru-RU" sz="1600" dirty="0" err="1" smtClean="0"/>
              <a:t>створює</a:t>
            </a:r>
            <a:r>
              <a:rPr lang="ru-RU" sz="1600" dirty="0" smtClean="0"/>
              <a:t> «</a:t>
            </a:r>
            <a:r>
              <a:rPr lang="ru-RU" sz="1600" dirty="0" err="1" smtClean="0"/>
              <a:t>Ленінградські</a:t>
            </a:r>
            <a:r>
              <a:rPr lang="ru-RU" sz="1600" dirty="0" smtClean="0"/>
              <a:t> </a:t>
            </a:r>
            <a:r>
              <a:rPr lang="ru-RU" sz="1600" dirty="0" err="1" smtClean="0"/>
              <a:t>нариси</a:t>
            </a:r>
            <a:r>
              <a:rPr lang="ru-RU" sz="1600" dirty="0" smtClean="0"/>
              <a:t>», М. Бажан — «В </a:t>
            </a:r>
            <a:r>
              <a:rPr lang="ru-RU" sz="1600" dirty="0" err="1" smtClean="0"/>
              <a:t>дні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війни</a:t>
            </a:r>
            <a:r>
              <a:rPr lang="ru-RU" sz="1600" dirty="0" smtClean="0"/>
              <a:t>», П. Воронько — «</a:t>
            </a:r>
            <a:r>
              <a:rPr lang="ru-RU" sz="1600" dirty="0" err="1" smtClean="0"/>
              <a:t>Весняний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грім</a:t>
            </a:r>
            <a:r>
              <a:rPr lang="ru-RU" sz="1600" dirty="0" smtClean="0"/>
              <a:t>», М. Стельмах — «Шляхи </a:t>
            </a:r>
            <a:r>
              <a:rPr lang="ru-RU" sz="1600" dirty="0" err="1" smtClean="0"/>
              <a:t>світання</a:t>
            </a:r>
            <a:r>
              <a:rPr lang="ru-RU" sz="1600" dirty="0" smtClean="0"/>
              <a:t>», В. Некрасов — «В окопах </a:t>
            </a:r>
            <a:r>
              <a:rPr lang="ru-RU" sz="1600" dirty="0" err="1" smtClean="0"/>
              <a:t>Сталінграда</a:t>
            </a:r>
            <a:r>
              <a:rPr lang="ru-RU" sz="1600" dirty="0" smtClean="0"/>
              <a:t>», Ю. </a:t>
            </a:r>
            <a:r>
              <a:rPr lang="ru-RU" sz="1600" dirty="0" err="1" smtClean="0"/>
              <a:t>Яновський</a:t>
            </a:r>
            <a:r>
              <a:rPr lang="ru-RU" sz="1600" dirty="0" smtClean="0"/>
              <a:t> — роман «Жива вода», П. Панч — роман «</a:t>
            </a:r>
            <a:r>
              <a:rPr lang="ru-RU" sz="1600" dirty="0" err="1" smtClean="0"/>
              <a:t>Гомоніла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Україна</a:t>
            </a:r>
            <a:r>
              <a:rPr lang="ru-RU" sz="1600" dirty="0" smtClean="0"/>
              <a:t>», в </a:t>
            </a:r>
            <a:r>
              <a:rPr lang="ru-RU" sz="1600" dirty="0" err="1" smtClean="0"/>
              <a:t>якому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змалював</a:t>
            </a:r>
            <a:r>
              <a:rPr lang="ru-RU" sz="1600" dirty="0" smtClean="0"/>
              <a:t> </a:t>
            </a:r>
            <a:r>
              <a:rPr lang="ru-RU" sz="1600" dirty="0" err="1" smtClean="0"/>
              <a:t>події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історії</a:t>
            </a:r>
            <a:r>
              <a:rPr lang="ru-RU" sz="1600" dirty="0" smtClean="0"/>
              <a:t> 1639–1648 </a:t>
            </a:r>
            <a:r>
              <a:rPr lang="en-US" sz="1600" dirty="0" smtClean="0"/>
              <a:t>pp., </a:t>
            </a:r>
            <a:r>
              <a:rPr lang="ru-RU" sz="1600" dirty="0" smtClean="0"/>
              <a:t>та </a:t>
            </a:r>
            <a:r>
              <a:rPr lang="ru-RU" sz="1600" dirty="0" err="1" smtClean="0"/>
              <a:t>ін</a:t>
            </a:r>
            <a:r>
              <a:rPr lang="ru-RU" sz="1600" dirty="0" smtClean="0"/>
              <a:t>. </a:t>
            </a:r>
            <a:r>
              <a:rPr lang="ru-RU" sz="1600" dirty="0" err="1" smtClean="0"/>
              <a:t>Плідно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працювали</a:t>
            </a:r>
            <a:r>
              <a:rPr lang="ru-RU" sz="1600" dirty="0" smtClean="0"/>
              <a:t> О. Довженко, В. </a:t>
            </a:r>
            <a:r>
              <a:rPr lang="ru-RU" sz="1600" dirty="0" err="1" smtClean="0"/>
              <a:t>Сосюра</a:t>
            </a:r>
            <a:r>
              <a:rPr lang="ru-RU" sz="1600" dirty="0" smtClean="0"/>
              <a:t>, А. </a:t>
            </a:r>
            <a:r>
              <a:rPr lang="ru-RU" sz="1600" dirty="0" err="1" smtClean="0"/>
              <a:t>Малишко</a:t>
            </a:r>
            <a:r>
              <a:rPr lang="ru-RU" sz="1600" dirty="0" smtClean="0"/>
              <a:t>, Л. </a:t>
            </a:r>
            <a:r>
              <a:rPr lang="ru-RU" sz="1600" dirty="0" err="1" smtClean="0"/>
              <a:t>Первомайський</a:t>
            </a:r>
            <a:r>
              <a:rPr lang="ru-RU" sz="1600" dirty="0" smtClean="0"/>
              <a:t>, П. </a:t>
            </a:r>
            <a:r>
              <a:rPr lang="ru-RU" sz="1600" dirty="0" err="1" smtClean="0"/>
              <a:t>Тичина</a:t>
            </a:r>
            <a:r>
              <a:rPr lang="ru-RU" sz="1600" dirty="0" smtClean="0"/>
              <a:t>, М. </a:t>
            </a:r>
            <a:r>
              <a:rPr lang="ru-RU" sz="1600" dirty="0" err="1" smtClean="0"/>
              <a:t>Рильський</a:t>
            </a:r>
            <a:r>
              <a:rPr lang="ru-RU" sz="1600" dirty="0" smtClean="0"/>
              <a:t>, О. Копиленко, М. Стельмах. </a:t>
            </a:r>
            <a:endParaRPr lang="ru-RU" sz="1500" dirty="0" smtClean="0"/>
          </a:p>
        </p:txBody>
      </p:sp>
    </p:spTree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Діячі літератури</a:t>
            </a:r>
            <a:endParaRPr lang="ru-RU" dirty="0"/>
          </a:p>
        </p:txBody>
      </p:sp>
      <p:pic>
        <p:nvPicPr>
          <p:cNvPr id="17410" name="Picture 2" descr="http://t3.gstatic.com/images?q=tbn:ANd9GcSUl6TjzUX9eqDs8Nz34wuynjaenxaqIPD6nFE57VsjPcwKoFDUX7E5G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628882" cy="2714620"/>
          </a:xfrm>
          <a:prstGeom prst="rect">
            <a:avLst/>
          </a:prstGeom>
          <a:noFill/>
        </p:spPr>
      </p:pic>
      <p:pic>
        <p:nvPicPr>
          <p:cNvPr id="17412" name="Picture 4" descr="http://t3.gstatic.com/images?q=tbn:ANd9GcTG8etV4JwJUAOeN5i0YbSEkzO8RZX5MvyPM7ziTYq4ZxS65L9mB2ZzV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1214422"/>
            <a:ext cx="2143140" cy="3000396"/>
          </a:xfrm>
          <a:prstGeom prst="rect">
            <a:avLst/>
          </a:prstGeom>
          <a:noFill/>
        </p:spPr>
      </p:pic>
      <p:pic>
        <p:nvPicPr>
          <p:cNvPr id="17416" name="Picture 8" descr="http://t1.gstatic.com/images?q=tbn:ANd9GcSV5YbIpT_qOKm78hmq7Sp_r3rrz8ja8R14yQ9v0AMIRKR1JBerSoaN7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1357298"/>
            <a:ext cx="1943109" cy="2000264"/>
          </a:xfrm>
          <a:prstGeom prst="rect">
            <a:avLst/>
          </a:prstGeom>
          <a:noFill/>
        </p:spPr>
      </p:pic>
      <p:pic>
        <p:nvPicPr>
          <p:cNvPr id="17418" name="Picture 10" descr="Воронько Платон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286124"/>
            <a:ext cx="2262161" cy="3571876"/>
          </a:xfrm>
          <a:prstGeom prst="rect">
            <a:avLst/>
          </a:prstGeom>
          <a:noFill/>
        </p:spPr>
      </p:pic>
      <p:pic>
        <p:nvPicPr>
          <p:cNvPr id="17420" name="Picture 12" descr="http://t1.gstatic.com/images?q=tbn:ANd9GcQ1vs6ddp170JDB4c6W9a8WAAZcOfWNEEYf7Cxiwvm0HB2Q-43ptqW3sTU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00562" y="1214422"/>
            <a:ext cx="2286016" cy="2714644"/>
          </a:xfrm>
          <a:prstGeom prst="rect">
            <a:avLst/>
          </a:prstGeom>
          <a:noFill/>
        </p:spPr>
      </p:pic>
      <p:pic>
        <p:nvPicPr>
          <p:cNvPr id="17422" name="Picture 14" descr="http://t2.gstatic.com/images?q=tbn:ANd9GcTlND8f8AP7EQkv6sZRmDrOEp1bLTRk3tg_wTRETNggxJs3LUgIGKKL4A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429124" y="3429000"/>
            <a:ext cx="2500330" cy="3143272"/>
          </a:xfrm>
          <a:prstGeom prst="rect">
            <a:avLst/>
          </a:prstGeom>
          <a:noFill/>
        </p:spPr>
      </p:pic>
      <p:sp>
        <p:nvSpPr>
          <p:cNvPr id="17424" name="AutoShape 16" descr="Dovzhenko AP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26" name="AutoShape 18" descr="Dovzhenko AP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28" name="AutoShape 20" descr="Dovzhenko AP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430" name="Picture 22" descr="http://t0.gstatic.com/images?q=tbn:ANd9GcTFi-dObFPT6-qv7je8Y8xJ0OYgacqgV--2rF875Qxb_p9JKJFqjz0ZLkA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071670" y="4000504"/>
            <a:ext cx="2443174" cy="2714644"/>
          </a:xfrm>
          <a:prstGeom prst="rect">
            <a:avLst/>
          </a:prstGeom>
          <a:noFill/>
        </p:spPr>
      </p:pic>
      <p:pic>
        <p:nvPicPr>
          <p:cNvPr id="17432" name="Picture 24" descr="http://t1.gstatic.com/images?q=tbn:ANd9GcT5s1Ztt8lIhIN8vPusgOUmnDyRByNPOGPrf4RZpPQFPTlfTMFoxNTuDZw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786578" y="4071918"/>
            <a:ext cx="2357422" cy="2786082"/>
          </a:xfrm>
          <a:prstGeom prst="rect">
            <a:avLst/>
          </a:prstGeom>
          <a:noFill/>
        </p:spPr>
      </p:pic>
      <p:pic>
        <p:nvPicPr>
          <p:cNvPr id="17434" name="Picture 26" descr="http://t3.gstatic.com/images?q=tbn:ANd9GcQu7TkGA0KhRKGoy65xYlWyeX5lWU_cm7KlwNHXM-KI7DACHuaMT-EtDQ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500826" y="0"/>
            <a:ext cx="2643175" cy="3857628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Театр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85778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визволення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повертаються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евакуації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відновлюють</a:t>
            </a:r>
            <a:r>
              <a:rPr lang="ru-RU" dirty="0" smtClean="0"/>
              <a:t> роботу </a:t>
            </a:r>
            <a:r>
              <a:rPr lang="ru-RU" dirty="0" err="1" smtClean="0"/>
              <a:t>театри</a:t>
            </a:r>
            <a:r>
              <a:rPr lang="ru-RU" dirty="0" smtClean="0"/>
              <a:t>, </a:t>
            </a:r>
            <a:r>
              <a:rPr lang="ru-RU" dirty="0" err="1" smtClean="0"/>
              <a:t>створюються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колективи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18 у </a:t>
            </a:r>
            <a:r>
              <a:rPr lang="ru-RU" dirty="0" err="1" smtClean="0"/>
              <a:t>західних</a:t>
            </a:r>
            <a:r>
              <a:rPr lang="ru-RU" dirty="0" smtClean="0"/>
              <a:t> областях. На </a:t>
            </a:r>
            <a:r>
              <a:rPr lang="ru-RU" dirty="0" err="1" smtClean="0"/>
              <a:t>кінець</a:t>
            </a:r>
            <a:r>
              <a:rPr lang="ru-RU" dirty="0" smtClean="0"/>
              <a:t> 40-х </a:t>
            </a:r>
            <a:r>
              <a:rPr lang="ru-RU" dirty="0" err="1" smtClean="0"/>
              <a:t>років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діяло</a:t>
            </a:r>
            <a:r>
              <a:rPr lang="ru-RU" dirty="0" smtClean="0"/>
              <a:t> 96 </a:t>
            </a:r>
            <a:r>
              <a:rPr lang="ru-RU" dirty="0" err="1" smtClean="0"/>
              <a:t>театрів</a:t>
            </a:r>
            <a:r>
              <a:rPr lang="ru-RU" dirty="0" smtClean="0"/>
              <a:t>. Стало </a:t>
            </a:r>
            <a:r>
              <a:rPr lang="ru-RU" dirty="0" err="1" smtClean="0"/>
              <a:t>помітним</a:t>
            </a:r>
            <a:r>
              <a:rPr lang="ru-RU" dirty="0" smtClean="0"/>
              <a:t>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художнього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театрального </a:t>
            </a:r>
            <a:r>
              <a:rPr lang="ru-RU" dirty="0" err="1" smtClean="0"/>
              <a:t>мистецтва</a:t>
            </a:r>
            <a:r>
              <a:rPr lang="ru-RU" dirty="0" smtClean="0"/>
              <a:t>, особливо в </a:t>
            </a:r>
            <a:r>
              <a:rPr lang="ru-RU" dirty="0" err="1" smtClean="0"/>
              <a:t>постановці</a:t>
            </a:r>
            <a:r>
              <a:rPr lang="ru-RU" dirty="0" smtClean="0"/>
              <a:t> </a:t>
            </a:r>
            <a:r>
              <a:rPr lang="ru-RU" dirty="0" err="1" smtClean="0"/>
              <a:t>спектаклів</a:t>
            </a:r>
            <a:r>
              <a:rPr lang="ru-RU" dirty="0" smtClean="0"/>
              <a:t> «Милана» Г. </a:t>
            </a:r>
            <a:r>
              <a:rPr lang="ru-RU" dirty="0" err="1" smtClean="0"/>
              <a:t>Майбороди</a:t>
            </a:r>
            <a:r>
              <a:rPr lang="ru-RU" dirty="0" smtClean="0"/>
              <a:t> в </a:t>
            </a:r>
            <a:r>
              <a:rPr lang="ru-RU" dirty="0" err="1" smtClean="0"/>
              <a:t>Київському</a:t>
            </a:r>
            <a:r>
              <a:rPr lang="ru-RU" dirty="0" smtClean="0"/>
              <a:t> </a:t>
            </a:r>
            <a:r>
              <a:rPr lang="ru-RU" dirty="0" err="1" smtClean="0"/>
              <a:t>академічному</a:t>
            </a:r>
            <a:r>
              <a:rPr lang="ru-RU" dirty="0" smtClean="0"/>
              <a:t> </a:t>
            </a:r>
            <a:r>
              <a:rPr lang="ru-RU" dirty="0" err="1" smtClean="0"/>
              <a:t>театрі</a:t>
            </a:r>
            <a:r>
              <a:rPr lang="ru-RU" dirty="0" smtClean="0"/>
              <a:t> опери та балету </a:t>
            </a:r>
            <a:r>
              <a:rPr lang="ru-RU" dirty="0" err="1" smtClean="0"/>
              <a:t>ім</a:t>
            </a:r>
            <a:r>
              <a:rPr lang="ru-RU" dirty="0" smtClean="0"/>
              <a:t>. Т. </a:t>
            </a:r>
            <a:r>
              <a:rPr lang="ru-RU" dirty="0" err="1" smtClean="0"/>
              <a:t>Шевченка</a:t>
            </a:r>
            <a:r>
              <a:rPr lang="ru-RU" dirty="0" smtClean="0"/>
              <a:t>, «Дума про Британку» Ю. </a:t>
            </a:r>
            <a:r>
              <a:rPr lang="ru-RU" dirty="0" err="1" smtClean="0"/>
              <a:t>Яновського</a:t>
            </a:r>
            <a:r>
              <a:rPr lang="ru-RU" dirty="0" smtClean="0"/>
              <a:t> в </a:t>
            </a:r>
            <a:r>
              <a:rPr lang="ru-RU" dirty="0" err="1" smtClean="0"/>
              <a:t>Київському</a:t>
            </a:r>
            <a:r>
              <a:rPr lang="ru-RU" dirty="0" smtClean="0"/>
              <a:t> драматичному </a:t>
            </a:r>
            <a:r>
              <a:rPr lang="ru-RU" dirty="0" err="1" smtClean="0"/>
              <a:t>театрі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 І. Франка, «Даруйте </a:t>
            </a:r>
            <a:r>
              <a:rPr lang="ru-RU" dirty="0" err="1" smtClean="0"/>
              <a:t>коханим</a:t>
            </a:r>
            <a:r>
              <a:rPr lang="ru-RU" dirty="0" smtClean="0"/>
              <a:t> </a:t>
            </a:r>
            <a:r>
              <a:rPr lang="ru-RU" dirty="0" err="1" smtClean="0"/>
              <a:t>тюльпани</a:t>
            </a:r>
            <a:r>
              <a:rPr lang="ru-RU" dirty="0" smtClean="0"/>
              <a:t>» О. </a:t>
            </a:r>
            <a:r>
              <a:rPr lang="ru-RU" dirty="0" err="1" smtClean="0"/>
              <a:t>Сандлера</a:t>
            </a:r>
            <a:r>
              <a:rPr lang="ru-RU" dirty="0" smtClean="0"/>
              <a:t> в </a:t>
            </a:r>
            <a:r>
              <a:rPr lang="ru-RU" dirty="0" err="1" smtClean="0"/>
              <a:t>Одеському</a:t>
            </a:r>
            <a:r>
              <a:rPr lang="ru-RU" dirty="0" smtClean="0"/>
              <a:t> </a:t>
            </a:r>
            <a:r>
              <a:rPr lang="ru-RU" dirty="0" err="1" smtClean="0"/>
              <a:t>музично-драматичному</a:t>
            </a:r>
            <a:r>
              <a:rPr lang="ru-RU" dirty="0" smtClean="0"/>
              <a:t> </a:t>
            </a:r>
            <a:r>
              <a:rPr lang="ru-RU" dirty="0" err="1" smtClean="0"/>
              <a:t>театрі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err="1" smtClean="0"/>
              <a:t>Значною</a:t>
            </a:r>
            <a:r>
              <a:rPr lang="ru-RU" dirty="0" smtClean="0"/>
              <a:t> </a:t>
            </a:r>
            <a:r>
              <a:rPr lang="ru-RU" dirty="0" err="1" smtClean="0"/>
              <a:t>подією</a:t>
            </a:r>
            <a:r>
              <a:rPr lang="ru-RU" dirty="0" smtClean="0"/>
              <a:t> в </a:t>
            </a:r>
            <a:r>
              <a:rPr lang="ru-RU" dirty="0" err="1" smtClean="0"/>
              <a:t>мистецькому</a:t>
            </a:r>
            <a:r>
              <a:rPr lang="ru-RU" dirty="0" smtClean="0"/>
              <a:t> </a:t>
            </a:r>
            <a:r>
              <a:rPr lang="ru-RU" dirty="0" err="1" smtClean="0"/>
              <a:t>житті</a:t>
            </a:r>
            <a:r>
              <a:rPr lang="ru-RU" dirty="0" smtClean="0"/>
              <a:t> </a:t>
            </a:r>
            <a:r>
              <a:rPr lang="ru-RU" dirty="0" err="1" smtClean="0"/>
              <a:t>республіки</a:t>
            </a:r>
            <a:r>
              <a:rPr lang="ru-RU" dirty="0" smtClean="0"/>
              <a:t> стало </a:t>
            </a:r>
            <a:r>
              <a:rPr lang="ru-RU" dirty="0" err="1" smtClean="0"/>
              <a:t>проведення</a:t>
            </a:r>
            <a:r>
              <a:rPr lang="ru-RU" dirty="0" smtClean="0"/>
              <a:t> в </a:t>
            </a:r>
            <a:r>
              <a:rPr lang="ru-RU" dirty="0" err="1" smtClean="0"/>
              <a:t>березні</a:t>
            </a:r>
            <a:r>
              <a:rPr lang="ru-RU" dirty="0" smtClean="0"/>
              <a:t>—</a:t>
            </a:r>
            <a:r>
              <a:rPr lang="ru-RU" dirty="0" err="1" smtClean="0"/>
              <a:t>травні</a:t>
            </a:r>
            <a:r>
              <a:rPr lang="ru-RU" dirty="0" smtClean="0"/>
              <a:t> 1958 р. фестивалю «Перша </a:t>
            </a:r>
            <a:r>
              <a:rPr lang="ru-RU" dirty="0" err="1" smtClean="0"/>
              <a:t>українська</a:t>
            </a:r>
            <a:r>
              <a:rPr lang="ru-RU" dirty="0" smtClean="0"/>
              <a:t> театральна весна», участь в </a:t>
            </a:r>
            <a:r>
              <a:rPr lang="ru-RU" dirty="0" err="1" smtClean="0"/>
              <a:t>якому</a:t>
            </a:r>
            <a:r>
              <a:rPr lang="ru-RU" dirty="0" smtClean="0"/>
              <a:t> взяли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театри</a:t>
            </a:r>
            <a:r>
              <a:rPr lang="ru-RU" dirty="0" smtClean="0"/>
              <a:t>, активно включившись у </a:t>
            </a:r>
            <a:r>
              <a:rPr lang="ru-RU" dirty="0" err="1" smtClean="0"/>
              <a:t>творче</a:t>
            </a:r>
            <a:r>
              <a:rPr lang="ru-RU" dirty="0" smtClean="0"/>
              <a:t> </a:t>
            </a:r>
            <a:r>
              <a:rPr lang="ru-RU" dirty="0" err="1" smtClean="0"/>
              <a:t>змагання</a:t>
            </a:r>
            <a:r>
              <a:rPr lang="ru-RU" dirty="0" smtClean="0"/>
              <a:t> за право показу </a:t>
            </a:r>
            <a:r>
              <a:rPr lang="ru-RU" dirty="0" err="1" smtClean="0"/>
              <a:t>глядачам</a:t>
            </a:r>
            <a:r>
              <a:rPr lang="ru-RU" dirty="0" smtClean="0"/>
              <a:t> </a:t>
            </a:r>
            <a:r>
              <a:rPr lang="ru-RU" dirty="0" err="1" smtClean="0"/>
              <a:t>найкращого</a:t>
            </a:r>
            <a:r>
              <a:rPr lang="ru-RU" dirty="0" smtClean="0"/>
              <a:t> </a:t>
            </a:r>
            <a:r>
              <a:rPr lang="ru-RU" dirty="0" err="1" smtClean="0"/>
              <a:t>доробку</a:t>
            </a:r>
            <a:r>
              <a:rPr lang="ru-RU" dirty="0" smtClean="0"/>
              <a:t>. </a:t>
            </a:r>
            <a:r>
              <a:rPr lang="ru-RU" dirty="0" err="1" smtClean="0"/>
              <a:t>Високу</a:t>
            </a:r>
            <a:r>
              <a:rPr lang="ru-RU" dirty="0" smtClean="0"/>
              <a:t> </a:t>
            </a:r>
            <a:r>
              <a:rPr lang="ru-RU" dirty="0" err="1" smtClean="0"/>
              <a:t>оцінку</a:t>
            </a:r>
            <a:r>
              <a:rPr lang="ru-RU" dirty="0" smtClean="0"/>
              <a:t> </a:t>
            </a:r>
            <a:r>
              <a:rPr lang="ru-RU" dirty="0" err="1" smtClean="0"/>
              <a:t>дістали</a:t>
            </a:r>
            <a:r>
              <a:rPr lang="ru-RU" dirty="0" smtClean="0"/>
              <a:t> </a:t>
            </a:r>
            <a:r>
              <a:rPr lang="ru-RU" dirty="0" err="1" smtClean="0"/>
              <a:t>спектаклі</a:t>
            </a:r>
            <a:r>
              <a:rPr lang="ru-RU" dirty="0" smtClean="0"/>
              <a:t> «Веселка» М. Зарудного </a:t>
            </a:r>
            <a:r>
              <a:rPr lang="ru-RU" dirty="0" err="1" smtClean="0"/>
              <a:t>Вінницького</a:t>
            </a:r>
            <a:r>
              <a:rPr lang="ru-RU" dirty="0" smtClean="0"/>
              <a:t> </a:t>
            </a:r>
            <a:r>
              <a:rPr lang="ru-RU" dirty="0" err="1" smtClean="0"/>
              <a:t>обласного</a:t>
            </a:r>
            <a:r>
              <a:rPr lang="ru-RU" dirty="0" smtClean="0"/>
              <a:t> </a:t>
            </a:r>
            <a:r>
              <a:rPr lang="ru-RU" dirty="0" err="1" smtClean="0"/>
              <a:t>музично-драматичного</a:t>
            </a:r>
            <a:r>
              <a:rPr lang="ru-RU" dirty="0" smtClean="0"/>
              <a:t> театру </a:t>
            </a:r>
            <a:r>
              <a:rPr lang="ru-RU" dirty="0" err="1" smtClean="0"/>
              <a:t>ім</a:t>
            </a:r>
            <a:r>
              <a:rPr lang="ru-RU" dirty="0" smtClean="0"/>
              <a:t>. М. </a:t>
            </a:r>
            <a:r>
              <a:rPr lang="ru-RU" dirty="0" err="1" smtClean="0"/>
              <a:t>Садовського</a:t>
            </a:r>
            <a:r>
              <a:rPr lang="ru-RU" dirty="0" smtClean="0"/>
              <a:t>, «</a:t>
            </a:r>
            <a:r>
              <a:rPr lang="ru-RU" dirty="0" err="1" smtClean="0"/>
              <a:t>Мій</a:t>
            </a:r>
            <a:r>
              <a:rPr lang="ru-RU" dirty="0" smtClean="0"/>
              <a:t> друг» М. </a:t>
            </a:r>
            <a:r>
              <a:rPr lang="ru-RU" dirty="0" err="1" smtClean="0"/>
              <a:t>Погодіна</a:t>
            </a:r>
            <a:r>
              <a:rPr lang="ru-RU" dirty="0" smtClean="0"/>
              <a:t> </a:t>
            </a:r>
            <a:r>
              <a:rPr lang="ru-RU" dirty="0" err="1" smtClean="0"/>
              <a:t>Харківського</a:t>
            </a:r>
            <a:r>
              <a:rPr lang="ru-RU" dirty="0" smtClean="0"/>
              <a:t> </a:t>
            </a:r>
            <a:r>
              <a:rPr lang="ru-RU" dirty="0" err="1" smtClean="0"/>
              <a:t>академічного</a:t>
            </a:r>
            <a:r>
              <a:rPr lang="ru-RU" dirty="0" smtClean="0"/>
              <a:t> театру </a:t>
            </a:r>
            <a:r>
              <a:rPr lang="ru-RU" dirty="0" err="1" smtClean="0"/>
              <a:t>ім</a:t>
            </a:r>
            <a:r>
              <a:rPr lang="ru-RU" dirty="0" smtClean="0"/>
              <a:t>. Т. </a:t>
            </a:r>
            <a:r>
              <a:rPr lang="ru-RU" dirty="0" err="1" smtClean="0"/>
              <a:t>Шевченка</a:t>
            </a:r>
            <a:r>
              <a:rPr lang="ru-RU" dirty="0" smtClean="0"/>
              <a:t>, опера «</a:t>
            </a:r>
            <a:r>
              <a:rPr lang="ru-RU" dirty="0" err="1" smtClean="0"/>
              <a:t>Лісова</a:t>
            </a:r>
            <a:r>
              <a:rPr lang="ru-RU" dirty="0" smtClean="0"/>
              <a:t> </a:t>
            </a:r>
            <a:r>
              <a:rPr lang="ru-RU" dirty="0" err="1" smtClean="0"/>
              <a:t>пісня</a:t>
            </a:r>
            <a:r>
              <a:rPr lang="ru-RU" dirty="0" smtClean="0"/>
              <a:t>» В. </a:t>
            </a:r>
            <a:r>
              <a:rPr lang="ru-RU" dirty="0" err="1" smtClean="0"/>
              <a:t>Кирейка</a:t>
            </a:r>
            <a:r>
              <a:rPr lang="ru-RU" dirty="0" smtClean="0"/>
              <a:t> </a:t>
            </a:r>
            <a:r>
              <a:rPr lang="ru-RU" dirty="0" err="1" smtClean="0"/>
              <a:t>Львівського</a:t>
            </a:r>
            <a:r>
              <a:rPr lang="ru-RU" dirty="0" smtClean="0"/>
              <a:t> театру опери та балету </a:t>
            </a:r>
            <a:r>
              <a:rPr lang="ru-RU" dirty="0" err="1" smtClean="0"/>
              <a:t>ім</a:t>
            </a:r>
            <a:r>
              <a:rPr lang="ru-RU" dirty="0" smtClean="0"/>
              <a:t>. І. Франка.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спектаклі</a:t>
            </a:r>
            <a:r>
              <a:rPr lang="ru-RU" dirty="0" smtClean="0"/>
              <a:t> одержали </a:t>
            </a:r>
            <a:r>
              <a:rPr lang="ru-RU" dirty="0" err="1" smtClean="0"/>
              <a:t>дипломи</a:t>
            </a:r>
            <a:r>
              <a:rPr lang="ru-RU" dirty="0" smtClean="0"/>
              <a:t> </a:t>
            </a:r>
            <a:r>
              <a:rPr lang="ru-RU" dirty="0" err="1" smtClean="0"/>
              <a:t>лауреатів</a:t>
            </a:r>
            <a:r>
              <a:rPr lang="ru-RU" dirty="0" smtClean="0"/>
              <a:t> фестивалю.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Діячі театру</a:t>
            </a:r>
            <a:endParaRPr lang="ru-RU" dirty="0"/>
          </a:p>
        </p:txBody>
      </p:sp>
      <p:pic>
        <p:nvPicPr>
          <p:cNvPr id="19458" name="Picture 2" descr="http://t1.gstatic.com/images?q=tbn:ANd9GcTueLYG_ss6H07Y-aq10p6on5Jf8RMZcAZ0bhvZ8OzEy51iVR7dHx9yzX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3135" y="0"/>
            <a:ext cx="2990865" cy="3286124"/>
          </a:xfrm>
          <a:prstGeom prst="rect">
            <a:avLst/>
          </a:prstGeom>
          <a:noFill/>
        </p:spPr>
      </p:pic>
      <p:pic>
        <p:nvPicPr>
          <p:cNvPr id="19460" name="Picture 4" descr="http://t2.gstatic.com/images?q=tbn:ANd9GcQah7uubY5pbNGqhciionDVMmtjTpGVNrVm9klq9-0wiZlbFbMBSrF88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572008"/>
            <a:ext cx="2928926" cy="2285992"/>
          </a:xfrm>
          <a:prstGeom prst="rect">
            <a:avLst/>
          </a:prstGeom>
          <a:noFill/>
        </p:spPr>
      </p:pic>
      <p:pic>
        <p:nvPicPr>
          <p:cNvPr id="19462" name="Picture 6" descr="http://t2.gstatic.com/images?q=tbn:ANd9GcQqWwugJmrySXseQiJV_dcau9CXFqnsBeA-v4_VCPUsN-dPvnM7QgI7Ks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3071810"/>
            <a:ext cx="3071802" cy="3786190"/>
          </a:xfrm>
          <a:prstGeom prst="rect">
            <a:avLst/>
          </a:prstGeom>
          <a:noFill/>
        </p:spPr>
      </p:pic>
      <p:pic>
        <p:nvPicPr>
          <p:cNvPr id="19464" name="Picture 8" descr="http://t2.gstatic.com/images?q=tbn:ANd9GcRBOFJNR6AZOsftilQfe3TtaDEuYg0eShyncNNiypAdO3Lz2heUVHmnnnc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3000396" cy="4572008"/>
          </a:xfrm>
          <a:prstGeom prst="rect">
            <a:avLst/>
          </a:prstGeom>
          <a:noFill/>
        </p:spPr>
      </p:pic>
      <p:pic>
        <p:nvPicPr>
          <p:cNvPr id="19466" name="Picture 10" descr="http://t0.gstatic.com/images?q=tbn:ANd9GcSmeMGF5o3zU7sw0CJIyx4LzE4UGCm5X0WhhfQ9tmCUKuq6hbTHZFNvQQ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00364" y="1285860"/>
            <a:ext cx="3343293" cy="5286412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Музика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У </a:t>
            </a:r>
            <a:r>
              <a:rPr lang="ru-RU" dirty="0" err="1" smtClean="0"/>
              <a:t>повоєнний</a:t>
            </a:r>
            <a:r>
              <a:rPr lang="ru-RU" dirty="0" smtClean="0"/>
              <a:t> час </a:t>
            </a:r>
            <a:r>
              <a:rPr lang="ru-RU" dirty="0" err="1" smtClean="0"/>
              <a:t>композитори</a:t>
            </a:r>
            <a:r>
              <a:rPr lang="ru-RU" dirty="0" smtClean="0"/>
              <a:t> </a:t>
            </a:r>
            <a:r>
              <a:rPr lang="ru-RU" dirty="0" err="1" smtClean="0"/>
              <a:t>звернулись</a:t>
            </a:r>
            <a:r>
              <a:rPr lang="ru-RU" dirty="0" smtClean="0"/>
              <a:t> до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музичної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розширенням</a:t>
            </a:r>
            <a:r>
              <a:rPr lang="ru-RU" dirty="0" smtClean="0"/>
              <a:t> тематики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жанрів</a:t>
            </a:r>
            <a:r>
              <a:rPr lang="ru-RU" dirty="0" smtClean="0"/>
              <a:t>, </a:t>
            </a:r>
            <a:r>
              <a:rPr lang="ru-RU" dirty="0" err="1" smtClean="0"/>
              <a:t>поглибленням</a:t>
            </a:r>
            <a:r>
              <a:rPr lang="ru-RU" dirty="0" smtClean="0"/>
              <a:t> </a:t>
            </a:r>
            <a:r>
              <a:rPr lang="ru-RU" dirty="0" err="1" smtClean="0"/>
              <a:t>образної</a:t>
            </a:r>
            <a:r>
              <a:rPr lang="ru-RU" dirty="0" smtClean="0"/>
              <a:t> </a:t>
            </a:r>
            <a:r>
              <a:rPr lang="ru-RU" dirty="0" err="1" smtClean="0"/>
              <a:t>сфери</a:t>
            </a:r>
            <a:r>
              <a:rPr lang="ru-RU" dirty="0" smtClean="0"/>
              <a:t>, </a:t>
            </a:r>
            <a:r>
              <a:rPr lang="ru-RU" dirty="0" err="1" smtClean="0"/>
              <a:t>підвищенням</a:t>
            </a:r>
            <a:r>
              <a:rPr lang="ru-RU" dirty="0" smtClean="0"/>
              <a:t> </a:t>
            </a:r>
            <a:r>
              <a:rPr lang="ru-RU" dirty="0" err="1" smtClean="0"/>
              <a:t>майстерності</a:t>
            </a:r>
            <a:r>
              <a:rPr lang="ru-RU" dirty="0" smtClean="0"/>
              <a:t>. На початку 60-х </a:t>
            </a:r>
            <a:r>
              <a:rPr lang="ru-RU" dirty="0" err="1" smtClean="0"/>
              <a:t>років</a:t>
            </a:r>
            <a:r>
              <a:rPr lang="ru-RU" dirty="0" smtClean="0"/>
              <a:t> Б. </a:t>
            </a:r>
            <a:r>
              <a:rPr lang="ru-RU" dirty="0" err="1" smtClean="0"/>
              <a:t>Лятошинський</a:t>
            </a:r>
            <a:r>
              <a:rPr lang="ru-RU" dirty="0" smtClean="0"/>
              <a:t> </a:t>
            </a:r>
            <a:r>
              <a:rPr lang="ru-RU" dirty="0" err="1" smtClean="0"/>
              <a:t>закінчив</a:t>
            </a:r>
            <a:r>
              <a:rPr lang="ru-RU" dirty="0" smtClean="0"/>
              <a:t> </a:t>
            </a:r>
            <a:r>
              <a:rPr lang="ru-RU" dirty="0" err="1" smtClean="0"/>
              <a:t>Третю</a:t>
            </a:r>
            <a:r>
              <a:rPr lang="ru-RU" dirty="0" smtClean="0"/>
              <a:t> </a:t>
            </a:r>
            <a:r>
              <a:rPr lang="ru-RU" dirty="0" err="1" smtClean="0"/>
              <a:t>симфонію</a:t>
            </a:r>
            <a:r>
              <a:rPr lang="ru-RU" dirty="0" smtClean="0"/>
              <a:t>, поему «</a:t>
            </a:r>
            <a:r>
              <a:rPr lang="ru-RU" dirty="0" err="1" smtClean="0"/>
              <a:t>Гражина</a:t>
            </a:r>
            <a:r>
              <a:rPr lang="ru-RU" dirty="0" smtClean="0"/>
              <a:t>» за </a:t>
            </a:r>
            <a:r>
              <a:rPr lang="ru-RU" dirty="0" err="1" smtClean="0"/>
              <a:t>повістю</a:t>
            </a:r>
            <a:r>
              <a:rPr lang="ru-RU" dirty="0" smtClean="0"/>
              <a:t> А. </a:t>
            </a:r>
            <a:r>
              <a:rPr lang="ru-RU" dirty="0" err="1" smtClean="0"/>
              <a:t>Міцкевича</a:t>
            </a:r>
            <a:r>
              <a:rPr lang="ru-RU" dirty="0" smtClean="0"/>
              <a:t>. Тепло </a:t>
            </a:r>
            <a:r>
              <a:rPr lang="ru-RU" dirty="0" err="1" smtClean="0"/>
              <a:t>зустріли</a:t>
            </a:r>
            <a:r>
              <a:rPr lang="ru-RU" dirty="0" smtClean="0"/>
              <a:t> </a:t>
            </a:r>
            <a:r>
              <a:rPr lang="ru-RU" dirty="0" err="1" smtClean="0"/>
              <a:t>слухачі</a:t>
            </a:r>
            <a:r>
              <a:rPr lang="ru-RU" dirty="0" smtClean="0"/>
              <a:t> Другу </a:t>
            </a:r>
            <a:r>
              <a:rPr lang="ru-RU" dirty="0" err="1" smtClean="0"/>
              <a:t>симфонію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сюїту</a:t>
            </a:r>
            <a:r>
              <a:rPr lang="ru-RU" dirty="0" smtClean="0"/>
              <a:t> «Король </a:t>
            </a:r>
            <a:r>
              <a:rPr lang="ru-RU" dirty="0" err="1" smtClean="0"/>
              <a:t>Лір</a:t>
            </a:r>
            <a:r>
              <a:rPr lang="ru-RU" dirty="0" smtClean="0"/>
              <a:t>» Г. </a:t>
            </a:r>
            <a:r>
              <a:rPr lang="ru-RU" dirty="0" err="1" smtClean="0"/>
              <a:t>Майбороди</a:t>
            </a:r>
            <a:r>
              <a:rPr lang="ru-RU" dirty="0" smtClean="0"/>
              <a:t>, </a:t>
            </a:r>
            <a:r>
              <a:rPr lang="ru-RU" dirty="0" err="1" smtClean="0"/>
              <a:t>ораторію</a:t>
            </a:r>
            <a:r>
              <a:rPr lang="ru-RU" dirty="0" smtClean="0"/>
              <a:t> «</a:t>
            </a:r>
            <a:r>
              <a:rPr lang="ru-RU" dirty="0" err="1" smtClean="0"/>
              <a:t>Жовтень</a:t>
            </a:r>
            <a:r>
              <a:rPr lang="ru-RU" dirty="0" smtClean="0"/>
              <a:t>» К. </a:t>
            </a:r>
            <a:r>
              <a:rPr lang="ru-RU" dirty="0" err="1" smtClean="0"/>
              <a:t>Данькевича</a:t>
            </a:r>
            <a:r>
              <a:rPr lang="ru-RU" dirty="0" smtClean="0"/>
              <a:t>, </a:t>
            </a:r>
            <a:r>
              <a:rPr lang="ru-RU" dirty="0" err="1" smtClean="0"/>
              <a:t>сюїту</a:t>
            </a:r>
            <a:r>
              <a:rPr lang="ru-RU" dirty="0" smtClean="0"/>
              <a:t> «</a:t>
            </a:r>
            <a:r>
              <a:rPr lang="ru-RU" dirty="0" err="1" smtClean="0"/>
              <a:t>Пам'яті</a:t>
            </a:r>
            <a:r>
              <a:rPr lang="ru-RU" dirty="0" smtClean="0"/>
              <a:t> </a:t>
            </a:r>
            <a:r>
              <a:rPr lang="ru-RU" dirty="0" err="1" smtClean="0"/>
              <a:t>Лесі</a:t>
            </a:r>
            <a:r>
              <a:rPr lang="ru-RU" dirty="0" smtClean="0"/>
              <a:t> </a:t>
            </a:r>
            <a:r>
              <a:rPr lang="ru-RU" dirty="0" err="1" smtClean="0"/>
              <a:t>Українки</a:t>
            </a:r>
            <a:r>
              <a:rPr lang="ru-RU" dirty="0" smtClean="0"/>
              <a:t>» та «</a:t>
            </a:r>
            <a:r>
              <a:rPr lang="ru-RU" dirty="0" err="1" smtClean="0"/>
              <a:t>Партизанські</a:t>
            </a:r>
            <a:r>
              <a:rPr lang="ru-RU" dirty="0" smtClean="0"/>
              <a:t> </a:t>
            </a:r>
            <a:r>
              <a:rPr lang="ru-RU" dirty="0" err="1" smtClean="0"/>
              <a:t>картини</a:t>
            </a:r>
            <a:r>
              <a:rPr lang="ru-RU" dirty="0" smtClean="0"/>
              <a:t>» А. </a:t>
            </a:r>
            <a:r>
              <a:rPr lang="ru-RU" dirty="0" err="1" smtClean="0"/>
              <a:t>Штогаренка</a:t>
            </a:r>
            <a:r>
              <a:rPr lang="ru-RU" dirty="0" smtClean="0"/>
              <a:t>, «</a:t>
            </a:r>
            <a:r>
              <a:rPr lang="ru-RU" dirty="0" err="1" smtClean="0"/>
              <a:t>Прикарпатську</a:t>
            </a:r>
            <a:r>
              <a:rPr lang="ru-RU" dirty="0" smtClean="0"/>
              <a:t> </a:t>
            </a:r>
            <a:r>
              <a:rPr lang="ru-RU" dirty="0" err="1" smtClean="0"/>
              <a:t>симфонію</a:t>
            </a:r>
            <a:r>
              <a:rPr lang="ru-RU" dirty="0" smtClean="0"/>
              <a:t>» С. Людкевича та </a:t>
            </a:r>
            <a:r>
              <a:rPr lang="ru-RU" dirty="0" err="1" smtClean="0"/>
              <a:t>ін</a:t>
            </a:r>
            <a:r>
              <a:rPr lang="ru-RU" dirty="0" smtClean="0"/>
              <a:t>. В оперному </a:t>
            </a:r>
            <a:r>
              <a:rPr lang="ru-RU" dirty="0" err="1" smtClean="0"/>
              <a:t>мистецтві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відзначити</a:t>
            </a:r>
            <a:r>
              <a:rPr lang="ru-RU" dirty="0" smtClean="0"/>
              <a:t> опери «Богдан </a:t>
            </a:r>
            <a:r>
              <a:rPr lang="ru-RU" dirty="0" err="1" smtClean="0"/>
              <a:t>Хмельницький</a:t>
            </a:r>
            <a:r>
              <a:rPr lang="ru-RU" dirty="0" smtClean="0"/>
              <a:t>» К. </a:t>
            </a:r>
            <a:r>
              <a:rPr lang="ru-RU" dirty="0" err="1" smtClean="0"/>
              <a:t>Данькевича</a:t>
            </a:r>
            <a:r>
              <a:rPr lang="ru-RU" dirty="0" smtClean="0"/>
              <a:t> (</a:t>
            </a:r>
            <a:r>
              <a:rPr lang="ru-RU" dirty="0" err="1" smtClean="0"/>
              <a:t>лібрето</a:t>
            </a:r>
            <a:r>
              <a:rPr lang="ru-RU" dirty="0" smtClean="0"/>
              <a:t> О. </a:t>
            </a:r>
            <a:r>
              <a:rPr lang="ru-RU" dirty="0" err="1" smtClean="0"/>
              <a:t>Корнійчука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В. </a:t>
            </a:r>
            <a:r>
              <a:rPr lang="ru-RU" dirty="0" err="1" smtClean="0"/>
              <a:t>Василевської</a:t>
            </a:r>
            <a:r>
              <a:rPr lang="ru-RU" dirty="0" smtClean="0"/>
              <a:t>), «Милана» Г. </a:t>
            </a:r>
            <a:r>
              <a:rPr lang="ru-RU" dirty="0" err="1" smtClean="0"/>
              <a:t>Майбороди</a:t>
            </a:r>
            <a:r>
              <a:rPr lang="ru-RU" dirty="0" smtClean="0"/>
              <a:t> (</a:t>
            </a:r>
            <a:r>
              <a:rPr lang="ru-RU" dirty="0" err="1" smtClean="0"/>
              <a:t>лібрето</a:t>
            </a:r>
            <a:r>
              <a:rPr lang="ru-RU" dirty="0" smtClean="0"/>
              <a:t> А. </a:t>
            </a:r>
            <a:r>
              <a:rPr lang="ru-RU" dirty="0" err="1" smtClean="0"/>
              <a:t>Турчинської</a:t>
            </a:r>
            <a:r>
              <a:rPr lang="ru-RU" dirty="0" smtClean="0"/>
              <a:t>), «</a:t>
            </a:r>
            <a:r>
              <a:rPr lang="ru-RU" dirty="0" err="1" smtClean="0"/>
              <a:t>Украдене</a:t>
            </a:r>
            <a:r>
              <a:rPr lang="ru-RU" dirty="0" smtClean="0"/>
              <a:t> </a:t>
            </a:r>
            <a:r>
              <a:rPr lang="ru-RU" dirty="0" err="1" smtClean="0"/>
              <a:t>щастя</a:t>
            </a:r>
            <a:r>
              <a:rPr lang="ru-RU" dirty="0" smtClean="0"/>
              <a:t>» Ю. </a:t>
            </a:r>
            <a:r>
              <a:rPr lang="ru-RU" dirty="0" err="1" smtClean="0"/>
              <a:t>Мейтуса</a:t>
            </a:r>
            <a:r>
              <a:rPr lang="ru-RU" dirty="0" smtClean="0"/>
              <a:t>, «</a:t>
            </a:r>
            <a:r>
              <a:rPr lang="ru-RU" dirty="0" err="1" smtClean="0"/>
              <a:t>Довбуш</a:t>
            </a:r>
            <a:r>
              <a:rPr lang="ru-RU" dirty="0" smtClean="0"/>
              <a:t>» С. Людкевича, </a:t>
            </a:r>
            <a:r>
              <a:rPr lang="ru-RU" dirty="0" err="1" smtClean="0"/>
              <a:t>оперу-інтерпретацію</a:t>
            </a:r>
            <a:r>
              <a:rPr lang="ru-RU" dirty="0" smtClean="0"/>
              <a:t> </a:t>
            </a:r>
            <a:r>
              <a:rPr lang="ru-RU" dirty="0" err="1" smtClean="0"/>
              <a:t>драми-феєрії</a:t>
            </a:r>
            <a:r>
              <a:rPr lang="ru-RU" dirty="0" smtClean="0"/>
              <a:t> </a:t>
            </a:r>
            <a:r>
              <a:rPr lang="ru-RU" dirty="0" err="1" smtClean="0"/>
              <a:t>Лесі</a:t>
            </a:r>
            <a:r>
              <a:rPr lang="ru-RU" dirty="0" smtClean="0"/>
              <a:t> </a:t>
            </a:r>
            <a:r>
              <a:rPr lang="ru-RU" dirty="0" err="1" smtClean="0"/>
              <a:t>Українки</a:t>
            </a:r>
            <a:r>
              <a:rPr lang="ru-RU" dirty="0" smtClean="0"/>
              <a:t> «</a:t>
            </a:r>
            <a:r>
              <a:rPr lang="ru-RU" dirty="0" err="1" smtClean="0"/>
              <a:t>Лісова</a:t>
            </a:r>
            <a:r>
              <a:rPr lang="ru-RU" dirty="0" smtClean="0"/>
              <a:t> </a:t>
            </a:r>
            <a:r>
              <a:rPr lang="ru-RU" dirty="0" err="1" smtClean="0"/>
              <a:t>пісня</a:t>
            </a:r>
            <a:r>
              <a:rPr lang="ru-RU" dirty="0" smtClean="0"/>
              <a:t>» В. </a:t>
            </a:r>
            <a:r>
              <a:rPr lang="ru-RU" dirty="0" err="1" smtClean="0"/>
              <a:t>Кирейка</a:t>
            </a:r>
            <a:r>
              <a:rPr lang="ru-RU" dirty="0" smtClean="0"/>
              <a:t>. </a:t>
            </a:r>
            <a:r>
              <a:rPr lang="ru-RU" dirty="0" err="1" smtClean="0"/>
              <a:t>Виходять</a:t>
            </a:r>
            <a:r>
              <a:rPr lang="ru-RU" dirty="0" smtClean="0"/>
              <a:t> на сцену </a:t>
            </a:r>
            <a:r>
              <a:rPr lang="ru-RU" dirty="0" err="1" smtClean="0"/>
              <a:t>балети</a:t>
            </a:r>
            <a:r>
              <a:rPr lang="ru-RU" dirty="0" smtClean="0"/>
              <a:t> «Маруся </a:t>
            </a:r>
            <a:r>
              <a:rPr lang="ru-RU" dirty="0" err="1" smtClean="0"/>
              <a:t>Богуславка</a:t>
            </a:r>
            <a:r>
              <a:rPr lang="ru-RU" dirty="0" smtClean="0"/>
              <a:t>» А. </a:t>
            </a:r>
            <a:r>
              <a:rPr lang="ru-RU" dirty="0" err="1" smtClean="0"/>
              <a:t>Свєчникова</a:t>
            </a:r>
            <a:r>
              <a:rPr lang="ru-RU" dirty="0" smtClean="0"/>
              <a:t>, «Ростислава» Г. </a:t>
            </a:r>
            <a:r>
              <a:rPr lang="ru-RU" dirty="0" err="1" smtClean="0"/>
              <a:t>Жуковського</a:t>
            </a:r>
            <a:r>
              <a:rPr lang="ru-RU" dirty="0" smtClean="0"/>
              <a:t>, «</a:t>
            </a:r>
            <a:r>
              <a:rPr lang="ru-RU" dirty="0" err="1" smtClean="0"/>
              <a:t>Хустка</a:t>
            </a:r>
            <a:r>
              <a:rPr lang="ru-RU" dirty="0" smtClean="0"/>
              <a:t> </a:t>
            </a:r>
            <a:r>
              <a:rPr lang="ru-RU" dirty="0" err="1" smtClean="0"/>
              <a:t>Довбуша</a:t>
            </a:r>
            <a:r>
              <a:rPr lang="ru-RU" dirty="0" smtClean="0"/>
              <a:t>» А. </a:t>
            </a:r>
            <a:r>
              <a:rPr lang="ru-RU" dirty="0" err="1" smtClean="0"/>
              <a:t>Кос-Анатольського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err="1" smtClean="0"/>
              <a:t>Музику</a:t>
            </a:r>
            <a:r>
              <a:rPr lang="ru-RU" dirty="0" smtClean="0"/>
              <a:t> до </a:t>
            </a:r>
            <a:r>
              <a:rPr lang="ru-RU" dirty="0" err="1" smtClean="0"/>
              <a:t>оперет</a:t>
            </a:r>
            <a:r>
              <a:rPr lang="ru-RU" dirty="0" smtClean="0"/>
              <a:t> </a:t>
            </a:r>
            <a:r>
              <a:rPr lang="ru-RU" dirty="0" err="1" smtClean="0"/>
              <a:t>пишуть</a:t>
            </a:r>
            <a:r>
              <a:rPr lang="ru-RU" dirty="0" smtClean="0"/>
              <a:t> О. Рябов, В. </a:t>
            </a:r>
            <a:r>
              <a:rPr lang="ru-RU" dirty="0" err="1" smtClean="0"/>
              <a:t>Рождественський</a:t>
            </a:r>
            <a:r>
              <a:rPr lang="ru-RU" dirty="0" smtClean="0"/>
              <a:t>, О. </a:t>
            </a:r>
            <a:r>
              <a:rPr lang="ru-RU" dirty="0" err="1" smtClean="0"/>
              <a:t>Сан-длер</a:t>
            </a:r>
            <a:r>
              <a:rPr lang="ru-RU" dirty="0" smtClean="0"/>
              <a:t>, Я. </a:t>
            </a:r>
            <a:r>
              <a:rPr lang="ru-RU" dirty="0" err="1" smtClean="0"/>
              <a:t>Цегляр</a:t>
            </a:r>
            <a:r>
              <a:rPr lang="ru-RU" dirty="0" smtClean="0"/>
              <a:t>, А. </a:t>
            </a:r>
            <a:r>
              <a:rPr lang="ru-RU" dirty="0" err="1" smtClean="0"/>
              <a:t>Кос-Анатольський</a:t>
            </a:r>
            <a:r>
              <a:rPr lang="ru-RU" dirty="0" smtClean="0"/>
              <a:t>, С. Жданов, В. Лукашов.</a:t>
            </a:r>
          </a:p>
          <a:p>
            <a:pPr marL="0" indent="0">
              <a:buNone/>
            </a:pPr>
            <a:r>
              <a:rPr lang="ru-RU" dirty="0" err="1" smtClean="0"/>
              <a:t>Розвивається</a:t>
            </a:r>
            <a:r>
              <a:rPr lang="ru-RU" dirty="0" smtClean="0"/>
              <a:t> </a:t>
            </a:r>
            <a:r>
              <a:rPr lang="ru-RU" dirty="0" err="1" smtClean="0"/>
              <a:t>пісенна</a:t>
            </a:r>
            <a:r>
              <a:rPr lang="ru-RU" dirty="0" smtClean="0"/>
              <a:t> </a:t>
            </a:r>
            <a:r>
              <a:rPr lang="ru-RU" dirty="0" err="1" smtClean="0"/>
              <a:t>творчість</a:t>
            </a:r>
            <a:r>
              <a:rPr lang="ru-RU" dirty="0" smtClean="0"/>
              <a:t>. </a:t>
            </a:r>
            <a:r>
              <a:rPr lang="ru-RU" dirty="0" err="1" smtClean="0"/>
              <a:t>Популярними</a:t>
            </a:r>
            <a:r>
              <a:rPr lang="ru-RU" dirty="0" smtClean="0"/>
              <a:t> </a:t>
            </a:r>
            <a:r>
              <a:rPr lang="ru-RU" dirty="0" err="1" smtClean="0"/>
              <a:t>стають</a:t>
            </a:r>
            <a:r>
              <a:rPr lang="ru-RU" dirty="0" smtClean="0"/>
              <a:t> </a:t>
            </a:r>
            <a:r>
              <a:rPr lang="ru-RU" dirty="0" err="1" smtClean="0"/>
              <a:t>пісні</a:t>
            </a:r>
            <a:r>
              <a:rPr lang="ru-RU" dirty="0" smtClean="0"/>
              <a:t> П. </a:t>
            </a:r>
            <a:r>
              <a:rPr lang="ru-RU" dirty="0" err="1" smtClean="0"/>
              <a:t>Май-бороди</a:t>
            </a:r>
            <a:r>
              <a:rPr lang="ru-RU" dirty="0" smtClean="0"/>
              <a:t>, А. </a:t>
            </a:r>
            <a:r>
              <a:rPr lang="ru-RU" dirty="0" err="1" smtClean="0"/>
              <a:t>Філіпенка</a:t>
            </a:r>
            <a:r>
              <a:rPr lang="ru-RU" dirty="0" smtClean="0"/>
              <a:t>, А. </a:t>
            </a:r>
            <a:r>
              <a:rPr lang="ru-RU" dirty="0" err="1" smtClean="0"/>
              <a:t>Кос-Анатольського</a:t>
            </a:r>
            <a:r>
              <a:rPr lang="ru-RU" dirty="0" smtClean="0"/>
              <a:t>, Л. </a:t>
            </a:r>
            <a:r>
              <a:rPr lang="ru-RU" dirty="0" err="1" smtClean="0"/>
              <a:t>Ревуцького</a:t>
            </a:r>
            <a:r>
              <a:rPr lang="ru-RU" dirty="0" smtClean="0"/>
              <a:t>, П. </a:t>
            </a:r>
            <a:r>
              <a:rPr lang="ru-RU" dirty="0" err="1" smtClean="0"/>
              <a:t>Ко-зицького</a:t>
            </a:r>
            <a:r>
              <a:rPr lang="ru-RU" dirty="0" smtClean="0"/>
              <a:t>, М. </a:t>
            </a:r>
            <a:r>
              <a:rPr lang="ru-RU" dirty="0" err="1" smtClean="0"/>
              <a:t>Дремлюги</a:t>
            </a:r>
            <a:r>
              <a:rPr lang="ru-RU" dirty="0" smtClean="0"/>
              <a:t>, А. </a:t>
            </a:r>
            <a:r>
              <a:rPr lang="ru-RU" dirty="0" err="1" smtClean="0"/>
              <a:t>Штогаренка</a:t>
            </a:r>
            <a:r>
              <a:rPr lang="ru-RU" dirty="0" smtClean="0"/>
              <a:t>, І. </a:t>
            </a:r>
            <a:r>
              <a:rPr lang="ru-RU" dirty="0" err="1" smtClean="0"/>
              <a:t>Шамо</a:t>
            </a:r>
            <a:r>
              <a:rPr lang="ru-RU" dirty="0" smtClean="0"/>
              <a:t>. </a:t>
            </a:r>
            <a:r>
              <a:rPr lang="ru-RU" dirty="0" err="1" smtClean="0"/>
              <a:t>Доробок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композиторів</a:t>
            </a:r>
            <a:r>
              <a:rPr lang="ru-RU" dirty="0" smtClean="0"/>
              <a:t> </a:t>
            </a:r>
            <a:r>
              <a:rPr lang="ru-RU" dirty="0" err="1" smtClean="0"/>
              <a:t>сприяв</a:t>
            </a:r>
            <a:r>
              <a:rPr lang="ru-RU" dirty="0" smtClean="0"/>
              <a:t> </a:t>
            </a:r>
            <a:r>
              <a:rPr lang="ru-RU" dirty="0" err="1" smtClean="0"/>
              <a:t>подальшому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музичних</a:t>
            </a:r>
            <a:r>
              <a:rPr lang="ru-RU" dirty="0" smtClean="0"/>
              <a:t> </a:t>
            </a:r>
            <a:r>
              <a:rPr lang="ru-RU" dirty="0" err="1" smtClean="0"/>
              <a:t>жанрів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r"/>
  </p:transition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427</Words>
  <PresentationFormat>Экран (4:3)</PresentationFormat>
  <Paragraphs>29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Тема Office</vt:lpstr>
      <vt:lpstr>Городская</vt:lpstr>
      <vt:lpstr>1_Городская</vt:lpstr>
      <vt:lpstr>4_Городская</vt:lpstr>
      <vt:lpstr>Апекс</vt:lpstr>
      <vt:lpstr>1_Апекс</vt:lpstr>
      <vt:lpstr>Українська культура повоєнного часу </vt:lpstr>
      <vt:lpstr>Загальний огляд</vt:lpstr>
      <vt:lpstr>Освіта та наука</vt:lpstr>
      <vt:lpstr>Діячі науки</vt:lpstr>
      <vt:lpstr>Література </vt:lpstr>
      <vt:lpstr>Діячі літератури</vt:lpstr>
      <vt:lpstr>Театр </vt:lpstr>
      <vt:lpstr>Діячі театру</vt:lpstr>
      <vt:lpstr>Музика </vt:lpstr>
      <vt:lpstr>Діячі музики</vt:lpstr>
      <vt:lpstr>Кіно </vt:lpstr>
      <vt:lpstr>Діячі кіно</vt:lpstr>
      <vt:lpstr>Дякую за увагу 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Українська культура повоєнного часу </dc:title>
  <cp:lastModifiedBy>User</cp:lastModifiedBy>
  <cp:revision>6</cp:revision>
  <dcterms:modified xsi:type="dcterms:W3CDTF">2015-02-23T21:11:38Z</dcterms:modified>
</cp:coreProperties>
</file>