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52DD114-C92C-454D-81DB-5CCBDDACA57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516A67A-3F50-476E-AE5C-02EB4FF76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D114-C92C-454D-81DB-5CCBDDACA57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A67A-3F50-476E-AE5C-02EB4FF76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D114-C92C-454D-81DB-5CCBDDACA57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A67A-3F50-476E-AE5C-02EB4FF76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52DD114-C92C-454D-81DB-5CCBDDACA57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A67A-3F50-476E-AE5C-02EB4FF76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52DD114-C92C-454D-81DB-5CCBDDACA57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516A67A-3F50-476E-AE5C-02EB4FF7672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52DD114-C92C-454D-81DB-5CCBDDACA57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16A67A-3F50-476E-AE5C-02EB4FF76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52DD114-C92C-454D-81DB-5CCBDDACA57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516A67A-3F50-476E-AE5C-02EB4FF767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D114-C92C-454D-81DB-5CCBDDACA57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6A67A-3F50-476E-AE5C-02EB4FF76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52DD114-C92C-454D-81DB-5CCBDDACA57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16A67A-3F50-476E-AE5C-02EB4FF767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52DD114-C92C-454D-81DB-5CCBDDACA57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516A67A-3F50-476E-AE5C-02EB4FF767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52DD114-C92C-454D-81DB-5CCBDDACA57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516A67A-3F50-476E-AE5C-02EB4FF767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52DD114-C92C-454D-81DB-5CCBDDACA57E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516A67A-3F50-476E-AE5C-02EB4FF7672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7772400" cy="16868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Декабристський</a:t>
            </a:r>
            <a:r>
              <a:rPr lang="ru-RU" sz="5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</a:t>
            </a:r>
            <a:r>
              <a:rPr lang="ru-RU" sz="5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рух</a:t>
            </a:r>
            <a:r>
              <a:rPr lang="ru-RU" sz="5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в </a:t>
            </a:r>
            <a:r>
              <a:rPr lang="ru-RU" sz="5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Україні</a:t>
            </a:r>
            <a:endParaRPr lang="ru-RU" sz="5400" b="1" dirty="0">
              <a:ln w="635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Рисунок 4" descr="Камянка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214554"/>
            <a:ext cx="5461024" cy="4095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 rot="21210420">
            <a:off x="1082568" y="6173269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Пам'ятник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декабристам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28992" cy="685800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Декабристський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рух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в 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Україні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 — 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це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діяльність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таємних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організацій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декабристів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Україні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: Союзу 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благоденства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 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Південного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товариства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і</a:t>
            </a:r>
            <a:r>
              <a:rPr lang="en-US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Товариства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об'єднаних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слов'ян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 та 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події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пов'язані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повстанням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Чернігівського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полку</a:t>
            </a:r>
            <a:r>
              <a:rPr lang="ru-RU" sz="2400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Plaque_to_the_Decembrists,_8-10_Gusovskogo_Street,_Kiev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071545"/>
            <a:ext cx="6191295" cy="4643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14290"/>
            <a:ext cx="3757610" cy="1399032"/>
          </a:xfrm>
        </p:spPr>
        <p:txBody>
          <a:bodyPr/>
          <a:lstStyle/>
          <a:p>
            <a:r>
              <a:rPr lang="ru-RU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Специфіка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229600" cy="1189002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Декабристський</a:t>
            </a:r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рух</a:t>
            </a:r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в </a:t>
            </a:r>
            <a:r>
              <a:rPr lang="ru-RU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Україні</a:t>
            </a:r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мав</a:t>
            </a:r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певні</a:t>
            </a:r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специфічні</a:t>
            </a:r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риси</a:t>
            </a:r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які</a:t>
            </a:r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відрізняли</a:t>
            </a:r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його</a:t>
            </a:r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від</a:t>
            </a:r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руху</a:t>
            </a:r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</a:t>
            </a:r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Росії</a:t>
            </a:r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 </a:t>
            </a:r>
            <a:endParaRPr lang="ru-RU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Васильків_(Декабристам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285860"/>
            <a:ext cx="7048550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6257940" cy="66117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Меморіальна</a:t>
            </a:r>
            <a:r>
              <a:rPr lang="ru-RU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дошка</a:t>
            </a:r>
            <a:endParaRPr lang="ru-RU" b="1" dirty="0">
              <a:ln w="635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Содержимое 3" descr="IMG_2468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14356"/>
            <a:ext cx="8041231" cy="600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3214678" cy="2071702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Пам'ятник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декабристам по 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вул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Коломенський</a:t>
            </a:r>
            <a:r>
              <a:rPr lang="ru-RU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 в </a:t>
            </a:r>
            <a:r>
              <a:rPr lang="ru-RU" sz="2400" b="1" dirty="0" err="1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Уман</a:t>
            </a:r>
            <a:r>
              <a:rPr lang="uk-UA" sz="2400" b="1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і</a:t>
            </a:r>
            <a:endParaRPr lang="ru-RU" sz="2400" b="1" dirty="0">
              <a:ln w="635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Содержимое 3" descr="450px-Умань-пам'ятник_декабриста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285728"/>
            <a:ext cx="4786322" cy="63817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3"/>
          <p:cNvSpPr txBox="1"/>
          <p:nvPr/>
        </p:nvSpPr>
        <p:spPr>
          <a:xfrm>
            <a:off x="1786" y="6527915"/>
            <a:ext cx="52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Підготував </a:t>
            </a:r>
            <a:r>
              <a:rPr lang="uk-UA" sz="1600" b="1" dirty="0" err="1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Венцеславський</a:t>
            </a:r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Данило</a:t>
            </a:r>
            <a:endParaRPr lang="ru-RU" sz="1600" b="1" dirty="0">
              <a:ln>
                <a:solidFill>
                  <a:sysClr val="windowText" lastClr="000000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</TotalTime>
  <Words>36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Century Gothic</vt:lpstr>
      <vt:lpstr>Georgia</vt:lpstr>
      <vt:lpstr>Verdana</vt:lpstr>
      <vt:lpstr>Wingdings 2</vt:lpstr>
      <vt:lpstr>Яркая</vt:lpstr>
      <vt:lpstr>Декабристський рух в Україні</vt:lpstr>
      <vt:lpstr>Декабристський рух в Україні — це діяльність таємних організацій декабристів в Україні: Союзу благоденства, Південного товариства і Товариства об'єднаних слов'ян та події, пов'язані з повстанням Чернігівського полку. </vt:lpstr>
      <vt:lpstr>Специфіка </vt:lpstr>
      <vt:lpstr>Меморіальна дошка</vt:lpstr>
      <vt:lpstr>Пам'ятник декабристам по вул. Коломенський в Умані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Декабристський рух в Україні</dc:title>
  <dc:creator>Данила</dc:creator>
  <cp:lastModifiedBy>Daniil Venc</cp:lastModifiedBy>
  <cp:revision>5</cp:revision>
  <dcterms:created xsi:type="dcterms:W3CDTF">2013-11-23T15:52:59Z</dcterms:created>
  <dcterms:modified xsi:type="dcterms:W3CDTF">2015-02-14T15:41:14Z</dcterms:modified>
</cp:coreProperties>
</file>