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6984776" cy="1512168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Rod" pitchFamily="49" charset="-79"/>
              </a:rPr>
              <a:t>superstitions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kham Cyr Script" pitchFamily="2" charset="0"/>
              <a:cs typeface="Ro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78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944216"/>
          </a:xfrm>
        </p:spPr>
        <p:txBody>
          <a:bodyPr/>
          <a:lstStyle/>
          <a:p>
            <a:pPr algn="ctr"/>
            <a:r>
              <a:rPr lang="en-US" sz="4000" dirty="0">
                <a:latin typeface="Eras Demi ITC" pitchFamily="34" charset="0"/>
              </a:rPr>
              <a:t>If you blow out all of the candles on your birthday cake with the first breath </a:t>
            </a:r>
            <a:r>
              <a:rPr lang="en-US" sz="4000" dirty="0" smtClean="0">
                <a:latin typeface="Eras Demi ITC" pitchFamily="34" charset="0"/>
              </a:rPr>
              <a:t>…</a:t>
            </a:r>
            <a:endParaRPr lang="ru-RU" sz="4000" dirty="0"/>
          </a:p>
        </p:txBody>
      </p:sp>
      <p:pic>
        <p:nvPicPr>
          <p:cNvPr id="1026" name="Picture 2" descr="C:\Users\Полина\Desktop\tumblr_lujabcPgSy1qip43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565577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2204864"/>
            <a:ext cx="31778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…you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will get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whatever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you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wish for.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6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77064" cy="949424"/>
          </a:xfrm>
        </p:spPr>
        <p:txBody>
          <a:bodyPr/>
          <a:lstStyle/>
          <a:p>
            <a:r>
              <a:rPr lang="en-US" dirty="0">
                <a:latin typeface="Eras Demi ITC" pitchFamily="34" charset="0"/>
              </a:rPr>
              <a:t>If a black cat crosses </a:t>
            </a:r>
            <a:r>
              <a:rPr lang="en-US" dirty="0" smtClean="0">
                <a:latin typeface="Eras Demi ITC" pitchFamily="34" charset="0"/>
              </a:rPr>
              <a:t>your path</a:t>
            </a:r>
            <a:endParaRPr lang="ru-RU" dirty="0"/>
          </a:p>
        </p:txBody>
      </p:sp>
      <p:pic>
        <p:nvPicPr>
          <p:cNvPr id="2050" name="Picture 2" descr="D:\0\пара гробов на завтрак\86ee68bf0dNJPUNNG_11380_f341af6c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5"/>
            <a:ext cx="8352928" cy="43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733256"/>
            <a:ext cx="7459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Eras Demi ITC" pitchFamily="34" charset="0"/>
              </a:rPr>
              <a:t>you will have bad luck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226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35" y="116632"/>
            <a:ext cx="9180512" cy="1498104"/>
          </a:xfrm>
        </p:spPr>
        <p:txBody>
          <a:bodyPr/>
          <a:lstStyle/>
          <a:p>
            <a:r>
              <a:rPr lang="en-US" dirty="0">
                <a:latin typeface="Eras Demi ITC" pitchFamily="34" charset="0"/>
              </a:rPr>
              <a:t>If a friend gives you a knife, you should give him a coin, or</a:t>
            </a:r>
            <a:endParaRPr lang="ru-RU" dirty="0"/>
          </a:p>
        </p:txBody>
      </p:sp>
      <p:pic>
        <p:nvPicPr>
          <p:cNvPr id="3074" name="Picture 2" descr="D:\0\пара гробов на завтрак\tumblr_ldwjl29HjM1qcgb7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3" y="1700808"/>
            <a:ext cx="46707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0\пара гробов на завтрак\tumblr_ldzu7ewUxc1qf80yzo1_4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5991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869160"/>
            <a:ext cx="73981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Eras Demi ITC" pitchFamily="34" charset="0"/>
              </a:rPr>
              <a:t>your friendship will </a:t>
            </a:r>
            <a:endParaRPr lang="en-US" sz="6000" dirty="0" smtClean="0">
              <a:latin typeface="Eras Demi ITC" pitchFamily="34" charset="0"/>
            </a:endParaRPr>
          </a:p>
          <a:p>
            <a:r>
              <a:rPr lang="en-US" sz="6000" dirty="0" smtClean="0">
                <a:latin typeface="Eras Demi ITC" pitchFamily="34" charset="0"/>
              </a:rPr>
              <a:t>soon </a:t>
            </a:r>
            <a:r>
              <a:rPr lang="en-US" sz="6000" dirty="0">
                <a:latin typeface="Eras Demi ITC" pitchFamily="34" charset="0"/>
              </a:rPr>
              <a:t>be broken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88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917"/>
            <a:ext cx="9144000" cy="1458867"/>
          </a:xfrm>
        </p:spPr>
        <p:txBody>
          <a:bodyPr/>
          <a:lstStyle/>
          <a:p>
            <a:r>
              <a:rPr lang="en-US" dirty="0">
                <a:latin typeface="Eras Demi ITC" pitchFamily="34" charset="0"/>
              </a:rPr>
              <a:t>If a clock which has not been working suddenly chimes,</a:t>
            </a:r>
            <a:endParaRPr lang="ru-RU" dirty="0"/>
          </a:p>
        </p:txBody>
      </p:sp>
      <p:pic>
        <p:nvPicPr>
          <p:cNvPr id="4098" name="Picture 2" descr="C:\Users\Полина\Desktop\1a66b8d9eaGCQTLZZ_42182_105f84b57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" y="1412776"/>
            <a:ext cx="9024747" cy="42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805264"/>
            <a:ext cx="9164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Eras Demi ITC" pitchFamily="34" charset="0"/>
              </a:rPr>
              <a:t>there will be a death in the family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26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205"/>
            <a:ext cx="9144000" cy="1517848"/>
          </a:xfrm>
        </p:spPr>
        <p:txBody>
          <a:bodyPr/>
          <a:lstStyle/>
          <a:p>
            <a:r>
              <a:rPr lang="en-US" dirty="0">
                <a:latin typeface="Eras Demi ITC" pitchFamily="34" charset="0"/>
              </a:rPr>
              <a:t>If the first butterfly you see in the year is white, </a:t>
            </a:r>
            <a:endParaRPr lang="ru-RU" dirty="0"/>
          </a:p>
        </p:txBody>
      </p:sp>
      <p:pic>
        <p:nvPicPr>
          <p:cNvPr id="5122" name="Picture 2" descr="C:\Users\Полина\Desktop\tumblr_lqpp269ykp1qimqte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81646" cy="40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ина\Desktop\tumblr_lpm1y4HPGQ1r0sl2k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46" y="1495679"/>
            <a:ext cx="4062354" cy="40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805264"/>
            <a:ext cx="8695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Eras Demi ITC" pitchFamily="34" charset="0"/>
              </a:rPr>
              <a:t>you will have good luck all year.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043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0" y="0"/>
            <a:ext cx="9144000" cy="2708920"/>
          </a:xfrm>
        </p:spPr>
        <p:txBody>
          <a:bodyPr/>
          <a:lstStyle/>
          <a:p>
            <a:r>
              <a:rPr lang="en-US" sz="5400" dirty="0"/>
              <a:t>Thank </a:t>
            </a:r>
            <a:r>
              <a:rPr lang="en-US" sz="5400" dirty="0" smtClean="0"/>
              <a:t>you for</a:t>
            </a:r>
            <a:br>
              <a:rPr lang="en-US" sz="5400" dirty="0" smtClean="0"/>
            </a:br>
            <a:r>
              <a:rPr lang="en-US" sz="5400" dirty="0" smtClean="0"/>
              <a:t> </a:t>
            </a:r>
            <a:r>
              <a:rPr lang="en-US" sz="5400" dirty="0"/>
              <a:t>your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attention!</a:t>
            </a:r>
            <a:endParaRPr lang="ru-RU" sz="5400" dirty="0"/>
          </a:p>
        </p:txBody>
      </p:sp>
      <p:pic>
        <p:nvPicPr>
          <p:cNvPr id="6146" name="Picture 2" descr="C:\Users\Полина\Desktop\tumblr_lqor2lPRIg1r0ldsho1_2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78461" cy="32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ина\Desktop\tumblr_lr4lhdquvE1qmvic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" y="3300894"/>
            <a:ext cx="5992500" cy="35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</TotalTime>
  <Words>105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superstitions</vt:lpstr>
      <vt:lpstr>If you blow out all of the candles on your birthday cake with the first breath …</vt:lpstr>
      <vt:lpstr>If a black cat crosses your path</vt:lpstr>
      <vt:lpstr>If a friend gives you a knife, you should give him a coin, or</vt:lpstr>
      <vt:lpstr>If a clock which has not been working suddenly chimes,</vt:lpstr>
      <vt:lpstr>If the first butterfly you see in the year is white, </vt:lpstr>
      <vt:lpstr>Thank you for  your 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superstitions</dc:title>
  <dc:creator>Полина</dc:creator>
  <cp:lastModifiedBy>Полина</cp:lastModifiedBy>
  <cp:revision>6</cp:revision>
  <dcterms:created xsi:type="dcterms:W3CDTF">2011-11-29T15:15:28Z</dcterms:created>
  <dcterms:modified xsi:type="dcterms:W3CDTF">2011-11-29T17:09:18Z</dcterms:modified>
</cp:coreProperties>
</file>