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59" r:id="rId14"/>
    <p:sldId id="267" r:id="rId15"/>
    <p:sldId id="268" r:id="rId16"/>
    <p:sldId id="269" r:id="rId17"/>
    <p:sldId id="270" r:id="rId18"/>
    <p:sldId id="271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3" r:id="rId27"/>
    <p:sldId id="27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21" autoAdjust="0"/>
  </p:normalViewPr>
  <p:slideViewPr>
    <p:cSldViewPr>
      <p:cViewPr>
        <p:scale>
          <a:sx n="70" d="100"/>
          <a:sy n="70" d="100"/>
        </p:scale>
        <p:origin x="-28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9E6F-6A1C-4F5C-9A2E-CE7DEE668E6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C7817-16B2-4760-8404-58C227B13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7817-16B2-4760-8404-58C227B13E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7817-16B2-4760-8404-58C227B13E9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C826-FB7D-459A-8321-85A8AEA1488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31BD-CF3F-446B-AA2B-E8A99236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3;&#1110;&#1084;&#1085;%20&#1028;&#1074;&#1088;&#1086;&#1084;&#1072;&#1081;&#1076;&#1072;&#1085;&#1091;%20-%20&#1088;&#1077;&#1074;&#1086;&#1083;&#1102;&#1094;&#1110;&#1103;%20&#1074;%20&#1059;&#1082;&#1088;&#1072;&#1111;&#1085;&#1110;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57;&#1053;%20&#1079;&#1085;&#1103;&#1083;&#1072;%20&#1082;&#1083;&#1110;&#1087;%20&#1087;&#1088;&#1086;%20&#1087;&#1086;&#1076;&#1110;&#1111;%20&#1085;&#1072;%20&#1028;&#1074;&#1088;&#1086;&#1084;&#1072;&#1081;&#1076;&#1072;&#1085;&#1110;.avi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/>
              <a:t>ЄВРОПЕЙСЬКА РЕВОЛЮЦІЯ В УКРАЇНІ</a:t>
            </a:r>
            <a:endParaRPr lang="ru-RU" sz="6000" b="1" dirty="0"/>
          </a:p>
        </p:txBody>
      </p:sp>
      <p:pic>
        <p:nvPicPr>
          <p:cNvPr id="4" name="Гімн Євромайдану - революція в Україн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uk-UA" sz="3400" dirty="0" smtClean="0"/>
          </a:p>
          <a:p>
            <a:r>
              <a:rPr lang="uk-UA" sz="3400" dirty="0" smtClean="0"/>
              <a:t>18 лютого </a:t>
            </a:r>
            <a:r>
              <a:rPr lang="uk-UA" sz="3400" dirty="0" smtClean="0"/>
              <a:t> — поновлення силового протистояння між </a:t>
            </a:r>
            <a:r>
              <a:rPr lang="uk-UA" sz="3400" dirty="0" err="1" smtClean="0"/>
              <a:t>силовиками</a:t>
            </a:r>
            <a:r>
              <a:rPr lang="uk-UA" sz="3400" dirty="0" smtClean="0"/>
              <a:t> та </a:t>
            </a:r>
            <a:r>
              <a:rPr lang="uk-UA" sz="3400" dirty="0" err="1" smtClean="0"/>
              <a:t>євромітингувальниками</a:t>
            </a:r>
            <a:r>
              <a:rPr lang="uk-UA" sz="3400" dirty="0" smtClean="0"/>
              <a:t> у центрі Києва </a:t>
            </a:r>
            <a:r>
              <a:rPr lang="uk-UA" sz="3400" dirty="0" smtClean="0"/>
              <a:t>. </a:t>
            </a:r>
            <a:r>
              <a:rPr lang="uk-UA" sz="3400" dirty="0" smtClean="0"/>
              <a:t>Події розгорталися у центральній частині </a:t>
            </a:r>
            <a:r>
              <a:rPr lang="uk-UA" sz="3400" dirty="0" smtClean="0"/>
              <a:t>міста. </a:t>
            </a:r>
            <a:r>
              <a:rPr lang="uk-UA" sz="3400" dirty="0" smtClean="0"/>
              <a:t>У результаті сутичок </a:t>
            </a:r>
            <a:r>
              <a:rPr lang="uk-UA" sz="3400" dirty="0" err="1" smtClean="0"/>
              <a:t>мітингувальників</a:t>
            </a:r>
            <a:r>
              <a:rPr lang="uk-UA" sz="3400" dirty="0" smtClean="0"/>
              <a:t> із </a:t>
            </a:r>
            <a:r>
              <a:rPr lang="uk-UA" sz="3400" dirty="0" err="1" smtClean="0"/>
              <a:t>силовиками</a:t>
            </a:r>
            <a:r>
              <a:rPr lang="uk-UA" sz="3400" dirty="0" smtClean="0"/>
              <a:t> на вулицях Інститутській та Грушевського, а також на Майдані Незалежності у Києві загинуло понад 90 людей, поранено півтори тисячі і 100 вважаються зниклими </a:t>
            </a:r>
            <a:r>
              <a:rPr lang="uk-UA" sz="3400" dirty="0" smtClean="0"/>
              <a:t>безвісти.</a:t>
            </a:r>
            <a:endParaRPr lang="uk-UA" sz="3400" dirty="0"/>
          </a:p>
        </p:txBody>
      </p:sp>
    </p:spTree>
  </p:cSld>
  <p:clrMapOvr>
    <a:masterClrMapping/>
  </p:clrMapOvr>
  <p:transition advTm="1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uk-UA" sz="1100" dirty="0" smtClean="0"/>
          </a:p>
          <a:p>
            <a:endParaRPr lang="uk-UA" sz="1100" dirty="0" smtClean="0"/>
          </a:p>
          <a:p>
            <a:endParaRPr lang="uk-UA" sz="1100" dirty="0" smtClean="0"/>
          </a:p>
          <a:p>
            <a:endParaRPr lang="uk-UA" sz="1100" dirty="0" smtClean="0"/>
          </a:p>
          <a:p>
            <a:endParaRPr lang="uk-UA" sz="1100" dirty="0" smtClean="0"/>
          </a:p>
          <a:p>
            <a:r>
              <a:rPr lang="uk-UA" sz="4800" dirty="0" smtClean="0"/>
              <a:t>20 лютого — «Кривавий четвер»:</a:t>
            </a:r>
          </a:p>
          <a:p>
            <a:pPr>
              <a:buNone/>
            </a:pPr>
            <a:r>
              <a:rPr lang="uk-UA" sz="4800" dirty="0" smtClean="0"/>
              <a:t>   Масові вбивства </a:t>
            </a:r>
            <a:r>
              <a:rPr lang="uk-UA" sz="4800" dirty="0" err="1" smtClean="0"/>
              <a:t>протестувальників</a:t>
            </a:r>
            <a:r>
              <a:rPr lang="uk-UA" sz="4800" dirty="0" smtClean="0"/>
              <a:t>  </a:t>
            </a:r>
            <a:r>
              <a:rPr lang="ru-RU" sz="4800" dirty="0" err="1" smtClean="0"/>
              <a:t>бійцями</a:t>
            </a:r>
            <a:r>
              <a:rPr lang="ru-RU" sz="4800" dirty="0" smtClean="0"/>
              <a:t> </a:t>
            </a:r>
            <a:r>
              <a:rPr lang="ru-RU" sz="4800" dirty="0" err="1" smtClean="0"/>
              <a:t>кримського</a:t>
            </a:r>
            <a:r>
              <a:rPr lang="ru-RU" sz="4800" dirty="0" smtClean="0"/>
              <a:t> </a:t>
            </a:r>
            <a:r>
              <a:rPr lang="ru-RU" sz="4800" dirty="0" err="1" smtClean="0"/>
              <a:t>спецпідрозділу</a:t>
            </a:r>
            <a:r>
              <a:rPr lang="ru-RU" sz="4800" dirty="0" smtClean="0"/>
              <a:t> «Омега</a:t>
            </a:r>
            <a:r>
              <a:rPr lang="ru-RU" sz="4800" dirty="0" smtClean="0"/>
              <a:t>».</a:t>
            </a:r>
            <a:endParaRPr lang="uk-UA" sz="4800" dirty="0"/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uk-UA" sz="4800" dirty="0" smtClean="0"/>
          </a:p>
          <a:p>
            <a:r>
              <a:rPr lang="uk-UA" sz="4800" dirty="0" smtClean="0"/>
              <a:t>21-22 лютого — </a:t>
            </a:r>
            <a:r>
              <a:rPr lang="ru-RU" sz="4800" dirty="0" err="1" smtClean="0"/>
              <a:t>Повалення</a:t>
            </a:r>
            <a:r>
              <a:rPr lang="ru-RU" sz="4800" dirty="0" smtClean="0"/>
              <a:t> </a:t>
            </a:r>
            <a:r>
              <a:rPr lang="ru-RU" sz="4800" dirty="0" smtClean="0"/>
              <a:t>режиму Януковича</a:t>
            </a:r>
          </a:p>
          <a:p>
            <a:pPr>
              <a:buNone/>
            </a:pPr>
            <a:r>
              <a:rPr lang="uk-UA" sz="4800" dirty="0" smtClean="0"/>
              <a:t>   Відновлення Конституції України 2004 року.</a:t>
            </a:r>
          </a:p>
          <a:p>
            <a:pPr>
              <a:buNone/>
            </a:pPr>
            <a:r>
              <a:rPr lang="uk-UA" sz="4800" dirty="0" smtClean="0"/>
              <a:t>   Усунення Віктора Януковича з посади Президента України</a:t>
            </a:r>
            <a:endParaRPr lang="uk-UA" sz="4800" dirty="0"/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/>
              <a:t>Результатами </a:t>
            </a:r>
            <a:r>
              <a:rPr lang="ru-RU" sz="5100" dirty="0" err="1" smtClean="0"/>
              <a:t>Євромайдану</a:t>
            </a:r>
            <a:r>
              <a:rPr lang="ru-RU" sz="5100" dirty="0" smtClean="0"/>
              <a:t> стали:</a:t>
            </a:r>
          </a:p>
          <a:p>
            <a:r>
              <a:rPr lang="ru-RU" sz="5100" dirty="0" err="1" smtClean="0"/>
              <a:t>Масові</a:t>
            </a:r>
            <a:r>
              <a:rPr lang="ru-RU" sz="5100" dirty="0" smtClean="0"/>
              <a:t> </a:t>
            </a:r>
            <a:r>
              <a:rPr lang="ru-RU" sz="5100" dirty="0" err="1" smtClean="0"/>
              <a:t>повалення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пам'ятників</a:t>
            </a:r>
            <a:r>
              <a:rPr lang="ru-RU" sz="5100" dirty="0" smtClean="0"/>
              <a:t> В. І. </a:t>
            </a:r>
            <a:r>
              <a:rPr lang="ru-RU" sz="5100" dirty="0" err="1" smtClean="0"/>
              <a:t>Леніну</a:t>
            </a:r>
            <a:r>
              <a:rPr lang="ru-RU" sz="5100" dirty="0" smtClean="0"/>
              <a:t> по </a:t>
            </a:r>
            <a:r>
              <a:rPr lang="ru-RU" sz="5100" dirty="0" err="1" smtClean="0"/>
              <a:t>території</a:t>
            </a:r>
            <a:r>
              <a:rPr lang="ru-RU" sz="5100" dirty="0" smtClean="0"/>
              <a:t> </a:t>
            </a:r>
            <a:r>
              <a:rPr lang="ru-RU" sz="5100" dirty="0" err="1" smtClean="0"/>
              <a:t>всієї</a:t>
            </a:r>
            <a:r>
              <a:rPr lang="ru-RU" sz="5100" dirty="0" smtClean="0"/>
              <a:t> </a:t>
            </a:r>
            <a:r>
              <a:rPr lang="ru-RU" sz="5100" dirty="0" err="1" smtClean="0"/>
              <a:t>Україні</a:t>
            </a:r>
            <a:r>
              <a:rPr lang="ru-RU" sz="5100" dirty="0" smtClean="0"/>
              <a:t>, початком </a:t>
            </a:r>
            <a:r>
              <a:rPr lang="ru-RU" sz="5100" dirty="0" err="1" smtClean="0"/>
              <a:t>якого</a:t>
            </a:r>
            <a:r>
              <a:rPr lang="ru-RU" sz="5100" dirty="0" smtClean="0"/>
              <a:t> </a:t>
            </a:r>
            <a:r>
              <a:rPr lang="ru-RU" sz="5100" dirty="0" err="1" smtClean="0"/>
              <a:t>було</a:t>
            </a:r>
            <a:r>
              <a:rPr lang="ru-RU" sz="5100" dirty="0" smtClean="0"/>
              <a:t> </a:t>
            </a:r>
            <a:r>
              <a:rPr lang="ru-RU" sz="5100" dirty="0" err="1" smtClean="0"/>
              <a:t>повалення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пам'ятника</a:t>
            </a:r>
            <a:r>
              <a:rPr lang="ru-RU" sz="5100" dirty="0" smtClean="0"/>
              <a:t> </a:t>
            </a:r>
            <a:r>
              <a:rPr lang="ru-RU" sz="5100" dirty="0" err="1" smtClean="0"/>
              <a:t>Леніну</a:t>
            </a:r>
            <a:r>
              <a:rPr lang="ru-RU" sz="5100" dirty="0" smtClean="0"/>
              <a:t> в </a:t>
            </a:r>
            <a:r>
              <a:rPr lang="ru-RU" sz="5100" dirty="0" err="1" smtClean="0"/>
              <a:t>Києві</a:t>
            </a:r>
            <a:r>
              <a:rPr lang="ru-RU" sz="5100" dirty="0" smtClean="0"/>
              <a:t> 8 </a:t>
            </a:r>
            <a:r>
              <a:rPr lang="ru-RU" sz="5100" dirty="0" err="1" smtClean="0"/>
              <a:t>грудня</a:t>
            </a:r>
            <a:r>
              <a:rPr lang="ru-RU" sz="5100" dirty="0" smtClean="0"/>
              <a:t> 2013 року .</a:t>
            </a:r>
          </a:p>
          <a:p>
            <a:r>
              <a:rPr lang="ru-RU" sz="5100" dirty="0" err="1" smtClean="0"/>
              <a:t>Створення</a:t>
            </a:r>
            <a:r>
              <a:rPr lang="ru-RU" sz="5100" dirty="0" smtClean="0"/>
              <a:t> </a:t>
            </a:r>
            <a:r>
              <a:rPr lang="ru-RU" sz="5100" dirty="0" err="1" smtClean="0"/>
              <a:t>Самооборони</a:t>
            </a:r>
            <a:r>
              <a:rPr lang="ru-RU" sz="5100" dirty="0" smtClean="0"/>
              <a:t> </a:t>
            </a:r>
            <a:r>
              <a:rPr lang="ru-RU" sz="5100" dirty="0" err="1" smtClean="0"/>
              <a:t>і</a:t>
            </a:r>
            <a:r>
              <a:rPr lang="ru-RU" sz="5100" dirty="0" smtClean="0"/>
              <a:t> </a:t>
            </a:r>
            <a:r>
              <a:rPr lang="ru-RU" sz="5100" dirty="0" err="1" smtClean="0"/>
              <a:t>формування</a:t>
            </a:r>
            <a:r>
              <a:rPr lang="ru-RU" sz="5100" dirty="0" smtClean="0"/>
              <a:t> Правого сектору.</a:t>
            </a:r>
          </a:p>
          <a:p>
            <a:r>
              <a:rPr lang="ru-RU" sz="5100" dirty="0" err="1" smtClean="0"/>
              <a:t>Звільнення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Прем'єр</a:t>
            </a:r>
            <a:r>
              <a:rPr lang="ru-RU" sz="5100" dirty="0" smtClean="0"/>
              <a:t> </a:t>
            </a:r>
            <a:r>
              <a:rPr lang="ru-RU" sz="5100" dirty="0" err="1" smtClean="0"/>
              <a:t>Міністра</a:t>
            </a:r>
            <a:r>
              <a:rPr lang="ru-RU" sz="5100" dirty="0" smtClean="0"/>
              <a:t> </a:t>
            </a:r>
            <a:r>
              <a:rPr lang="ru-RU" sz="5100" dirty="0" err="1" smtClean="0"/>
              <a:t>України</a:t>
            </a:r>
            <a:r>
              <a:rPr lang="ru-RU" sz="5100" dirty="0" smtClean="0"/>
              <a:t> Азарова М. Я.</a:t>
            </a:r>
          </a:p>
          <a:p>
            <a:r>
              <a:rPr lang="ru-RU" sz="5100" dirty="0" err="1" smtClean="0"/>
              <a:t>Введення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санкцій</a:t>
            </a:r>
            <a:r>
              <a:rPr lang="ru-RU" sz="5100" dirty="0" smtClean="0"/>
              <a:t> США </a:t>
            </a:r>
            <a:r>
              <a:rPr lang="ru-RU" sz="5100" dirty="0" err="1" smtClean="0"/>
              <a:t>проти</a:t>
            </a:r>
            <a:r>
              <a:rPr lang="ru-RU" sz="5100" dirty="0" smtClean="0"/>
              <a:t> </a:t>
            </a:r>
            <a:r>
              <a:rPr lang="ru-RU" sz="5100" dirty="0" err="1" smtClean="0"/>
              <a:t>окремих</a:t>
            </a:r>
            <a:r>
              <a:rPr lang="ru-RU" sz="5100" dirty="0" smtClean="0"/>
              <a:t> </a:t>
            </a:r>
            <a:r>
              <a:rPr lang="ru-RU" sz="5100" dirty="0" err="1" smtClean="0"/>
              <a:t>посадовців</a:t>
            </a:r>
            <a:r>
              <a:rPr lang="ru-RU" sz="5100" dirty="0" smtClean="0"/>
              <a:t> </a:t>
            </a:r>
            <a:r>
              <a:rPr lang="ru-RU" sz="5100" dirty="0" err="1" smtClean="0"/>
              <a:t>України</a:t>
            </a:r>
            <a:r>
              <a:rPr lang="ru-RU" sz="5100" dirty="0" smtClean="0"/>
              <a:t>.</a:t>
            </a:r>
          </a:p>
          <a:p>
            <a:r>
              <a:rPr lang="ru-RU" sz="5100" dirty="0" err="1" smtClean="0"/>
              <a:t>Усунення</a:t>
            </a:r>
            <a:r>
              <a:rPr lang="ru-RU" sz="5100" dirty="0" smtClean="0"/>
              <a:t> Януковича </a:t>
            </a:r>
            <a:r>
              <a:rPr lang="ru-RU" sz="5100" dirty="0" err="1" smtClean="0"/>
              <a:t>від</a:t>
            </a:r>
            <a:r>
              <a:rPr lang="ru-RU" sz="5100" dirty="0" smtClean="0"/>
              <a:t> </a:t>
            </a:r>
            <a:r>
              <a:rPr lang="ru-RU" sz="5100" dirty="0" err="1" smtClean="0"/>
              <a:t>виконання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повноважень</a:t>
            </a:r>
            <a:r>
              <a:rPr lang="ru-RU" sz="5100" dirty="0" smtClean="0"/>
              <a:t> президента.</a:t>
            </a:r>
          </a:p>
          <a:p>
            <a:endParaRPr lang="ru-RU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/>
              <a:t>Цікаві</a:t>
            </a:r>
            <a:r>
              <a:rPr lang="ru-RU" sz="9600" dirty="0"/>
              <a:t> </a:t>
            </a:r>
            <a:r>
              <a:rPr lang="ru-RU" sz="9600" dirty="0" err="1"/>
              <a:t>факти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4800" dirty="0" smtClean="0"/>
              <a:t>Початок </a:t>
            </a:r>
            <a:r>
              <a:rPr lang="ru-RU" sz="4800" dirty="0" err="1" smtClean="0"/>
              <a:t>протестів</a:t>
            </a:r>
            <a:r>
              <a:rPr lang="ru-RU" sz="4800" dirty="0" smtClean="0"/>
              <a:t> на «</a:t>
            </a:r>
            <a:r>
              <a:rPr lang="ru-RU" sz="4800" dirty="0" err="1" smtClean="0"/>
              <a:t>Євромайданах</a:t>
            </a:r>
            <a:r>
              <a:rPr lang="ru-RU" sz="4800" dirty="0" smtClean="0"/>
              <a:t>» </a:t>
            </a:r>
            <a:r>
              <a:rPr lang="ru-RU" sz="4800" dirty="0" err="1" smtClean="0"/>
              <a:t>збігся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9-тою </a:t>
            </a:r>
            <a:r>
              <a:rPr lang="ru-RU" sz="4800" dirty="0" err="1" smtClean="0"/>
              <a:t>річницею</a:t>
            </a:r>
            <a:r>
              <a:rPr lang="ru-RU" sz="4800" dirty="0" smtClean="0"/>
              <a:t> </a:t>
            </a:r>
            <a:r>
              <a:rPr lang="ru-RU" sz="4800" dirty="0" err="1" smtClean="0"/>
              <a:t>Помаранчевої</a:t>
            </a:r>
            <a:r>
              <a:rPr lang="ru-RU" sz="4800" dirty="0" smtClean="0"/>
              <a:t> </a:t>
            </a:r>
            <a:r>
              <a:rPr lang="ru-RU" sz="4800" dirty="0" err="1" smtClean="0"/>
              <a:t>революції</a:t>
            </a:r>
            <a:r>
              <a:rPr lang="ru-RU" sz="4800" dirty="0" smtClean="0"/>
              <a:t>. </a:t>
            </a:r>
            <a:r>
              <a:rPr lang="ru-RU" sz="4800" dirty="0" err="1" smtClean="0"/>
              <a:t>Крім</a:t>
            </a:r>
            <a:r>
              <a:rPr lang="ru-RU" sz="4800" dirty="0" smtClean="0"/>
              <a:t> того, 23 листопада 2013 року в </a:t>
            </a:r>
            <a:r>
              <a:rPr lang="ru-RU" sz="4800" dirty="0" err="1" smtClean="0"/>
              <a:t>Україні</a:t>
            </a:r>
            <a:r>
              <a:rPr lang="ru-RU" sz="4800" dirty="0" smtClean="0"/>
              <a:t> </a:t>
            </a:r>
            <a:r>
              <a:rPr lang="ru-RU" sz="4800" dirty="0" err="1" smtClean="0"/>
              <a:t>відзначали</a:t>
            </a:r>
            <a:r>
              <a:rPr lang="ru-RU" sz="4800" dirty="0" smtClean="0"/>
              <a:t> День </a:t>
            </a:r>
            <a:r>
              <a:rPr lang="ru-RU" sz="4800" dirty="0" err="1" smtClean="0"/>
              <a:t>пам'яті</a:t>
            </a:r>
            <a:r>
              <a:rPr lang="ru-RU" sz="4800" dirty="0" smtClean="0"/>
              <a:t> жертв </a:t>
            </a:r>
            <a:r>
              <a:rPr lang="ru-RU" sz="4800" dirty="0" err="1" smtClean="0"/>
              <a:t>голодоморів</a:t>
            </a:r>
            <a:r>
              <a:rPr lang="ru-RU" sz="57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7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4400" dirty="0" smtClean="0"/>
              <a:t>Слово </a:t>
            </a:r>
            <a:r>
              <a:rPr lang="ru-RU" sz="4400" dirty="0" smtClean="0"/>
              <a:t>«</a:t>
            </a:r>
            <a:r>
              <a:rPr lang="ru-RU" sz="4400" dirty="0" err="1" smtClean="0"/>
              <a:t>Євромайдан</a:t>
            </a:r>
            <a:r>
              <a:rPr lang="ru-RU" sz="4400" dirty="0" smtClean="0"/>
              <a:t>» стало словом 2013 року за </a:t>
            </a:r>
            <a:r>
              <a:rPr lang="ru-RU" sz="4400" dirty="0" err="1" smtClean="0"/>
              <a:t>версією</a:t>
            </a:r>
            <a:r>
              <a:rPr lang="ru-RU" sz="4400" dirty="0" smtClean="0"/>
              <a:t> словника </a:t>
            </a:r>
            <a:r>
              <a:rPr lang="ru-RU" sz="4400" dirty="0" err="1" smtClean="0"/>
              <a:t>сучасної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мови</a:t>
            </a:r>
            <a:r>
              <a:rPr lang="ru-RU" sz="4400" dirty="0" smtClean="0"/>
              <a:t> та сленгу «</a:t>
            </a:r>
            <a:r>
              <a:rPr lang="ru-RU" sz="4400" dirty="0" err="1" smtClean="0"/>
              <a:t>Мислово</a:t>
            </a:r>
            <a:r>
              <a:rPr lang="ru-RU" sz="4400" dirty="0" smtClean="0"/>
              <a:t>», а </a:t>
            </a:r>
            <a:r>
              <a:rPr lang="ru-RU" sz="4400" dirty="0" err="1" smtClean="0"/>
              <a:t>також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найпопулярнішим</a:t>
            </a:r>
            <a:r>
              <a:rPr lang="ru-RU" sz="4400" dirty="0" smtClean="0"/>
              <a:t> </a:t>
            </a:r>
            <a:r>
              <a:rPr lang="ru-RU" sz="4400" dirty="0" err="1" smtClean="0"/>
              <a:t>неологізмом</a:t>
            </a:r>
            <a:r>
              <a:rPr lang="ru-RU" sz="4400" dirty="0" smtClean="0"/>
              <a:t> у </a:t>
            </a:r>
            <a:r>
              <a:rPr lang="ru-RU" sz="4400" dirty="0" err="1" smtClean="0"/>
              <a:t>Росії</a:t>
            </a:r>
            <a:endParaRPr lang="ru-RU" sz="4400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1000" dirty="0" smtClean="0"/>
          </a:p>
          <a:p>
            <a:r>
              <a:rPr lang="ru-RU" sz="4800" dirty="0" smtClean="0"/>
              <a:t>Член </a:t>
            </a:r>
            <a:r>
              <a:rPr lang="ru-RU" sz="4800" dirty="0" err="1" smtClean="0"/>
              <a:t>Європейського</a:t>
            </a:r>
            <a:r>
              <a:rPr lang="ru-RU" sz="4800" dirty="0" smtClean="0"/>
              <a:t> парламенту, </a:t>
            </a:r>
            <a:r>
              <a:rPr lang="ru-RU" sz="4800" dirty="0" err="1" smtClean="0"/>
              <a:t>колишній</a:t>
            </a:r>
            <a:r>
              <a:rPr lang="ru-RU" sz="4800" dirty="0" smtClean="0"/>
              <a:t> </a:t>
            </a:r>
            <a:r>
              <a:rPr lang="ru-RU" sz="4800" dirty="0" err="1" smtClean="0"/>
              <a:t>прем'єр-міністр</a:t>
            </a:r>
            <a:r>
              <a:rPr lang="ru-RU" sz="4800" dirty="0" smtClean="0"/>
              <a:t> </a:t>
            </a:r>
            <a:r>
              <a:rPr lang="ru-RU" sz="4800" dirty="0" err="1" smtClean="0"/>
              <a:t>Бельгії</a:t>
            </a:r>
            <a:r>
              <a:rPr lang="ru-RU" sz="4800" dirty="0" smtClean="0"/>
              <a:t> </a:t>
            </a:r>
            <a:r>
              <a:rPr lang="ru-RU" sz="4800" dirty="0" err="1" smtClean="0"/>
              <a:t>Гі</a:t>
            </a:r>
            <a:r>
              <a:rPr lang="ru-RU" sz="4800" dirty="0" smtClean="0"/>
              <a:t> </a:t>
            </a:r>
            <a:r>
              <a:rPr lang="ru-RU" sz="4800" dirty="0" err="1" smtClean="0"/>
              <a:t>Вергофстадт</a:t>
            </a:r>
            <a:r>
              <a:rPr lang="ru-RU" sz="4800" dirty="0" smtClean="0"/>
              <a:t> назвав </a:t>
            </a:r>
            <a:r>
              <a:rPr lang="ru-RU" sz="4800" dirty="0" err="1" smtClean="0"/>
              <a:t>Євромайдан</a:t>
            </a:r>
            <a:r>
              <a:rPr lang="ru-RU" sz="4800" dirty="0" smtClean="0"/>
              <a:t> </a:t>
            </a:r>
            <a:r>
              <a:rPr lang="ru-RU" sz="4800" dirty="0" err="1" smtClean="0"/>
              <a:t>найбільшою</a:t>
            </a:r>
            <a:r>
              <a:rPr lang="ru-RU" sz="4800" dirty="0" smtClean="0"/>
              <a:t> </a:t>
            </a:r>
            <a:r>
              <a:rPr lang="ru-RU" sz="4800" dirty="0" err="1" smtClean="0"/>
              <a:t>проєвропейською</a:t>
            </a:r>
            <a:r>
              <a:rPr lang="ru-RU" sz="4800" dirty="0" smtClean="0"/>
              <a:t> </a:t>
            </a:r>
            <a:r>
              <a:rPr lang="ru-RU" sz="4800" dirty="0" err="1" smtClean="0"/>
              <a:t>демонстрацією</a:t>
            </a:r>
            <a:r>
              <a:rPr lang="ru-RU" sz="4800" dirty="0" smtClean="0"/>
              <a:t> в </a:t>
            </a:r>
            <a:r>
              <a:rPr lang="ru-RU" sz="4800" dirty="0" err="1" smtClean="0"/>
              <a:t>історії</a:t>
            </a:r>
            <a:r>
              <a:rPr lang="ru-RU" sz="4800" dirty="0" smtClean="0"/>
              <a:t> ЄС.</a:t>
            </a:r>
            <a:endParaRPr lang="ru-RU" sz="4800" dirty="0"/>
          </a:p>
        </p:txBody>
      </p:sp>
    </p:spTree>
  </p:cSld>
  <p:clrMapOvr>
    <a:masterClrMapping/>
  </p:clrMapOvr>
  <p:transition advTm="7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/>
              <a:t>Кадри з </a:t>
            </a:r>
            <a:r>
              <a:rPr lang="uk-UA" sz="9600" dirty="0" err="1" smtClean="0"/>
              <a:t>Євромайдану</a:t>
            </a:r>
            <a:endParaRPr lang="ru-RU" sz="9600" dirty="0"/>
          </a:p>
        </p:txBody>
      </p:sp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VY48JI2LA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6090046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vi-VN" sz="3600" dirty="0" smtClean="0"/>
              <a:t>Є́вромайда́н (також Є́врореволю́ція</a:t>
            </a:r>
            <a:r>
              <a:rPr lang="uk-UA" sz="3600" dirty="0" smtClean="0"/>
              <a:t>,</a:t>
            </a:r>
            <a:r>
              <a:rPr lang="vi-VN" sz="3600" dirty="0" smtClean="0"/>
              <a:t> Револю́ція 2013 ро́ку, Революція гідності) — національно-патріотичні, протестні акції в Україні, передусім, проти корупції, соціальної нерівності, свавілля правоохоронних органів та сил спецпризначення, а також на підтримку європейського вектора зовнішньої політики України.</a:t>
            </a:r>
            <a:endParaRPr lang="ru-RU" sz="3600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P4UQ4dC6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476672"/>
            <a:ext cx="9197745" cy="6120680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wwt0IF-O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99048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x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3853" cy="6858000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kl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d75440a2e815a28e2c42b2dcb2fc86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32458" cy="6093296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umbn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633" y="0"/>
            <a:ext cx="9152633" cy="6858000"/>
          </a:xfrm>
        </p:spPr>
      </p:pic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СН зняла кліп про події на Євромайдані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14792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/>
              <a:t>ОСНОВНІ ПОДІЇ</a:t>
            </a:r>
            <a:endParaRPr lang="ru-RU" sz="8800" dirty="0"/>
          </a:p>
        </p:txBody>
      </p:sp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750" dirty="0" smtClean="0"/>
              <a:t>21 листопада — </a:t>
            </a:r>
            <a:r>
              <a:rPr lang="ru-RU" sz="2750" dirty="0" err="1" smtClean="0"/>
              <a:t>Під</a:t>
            </a:r>
            <a:r>
              <a:rPr lang="ru-RU" sz="2750" dirty="0" smtClean="0"/>
              <a:t> </a:t>
            </a:r>
            <a:r>
              <a:rPr lang="ru-RU" sz="2750" dirty="0" err="1" smtClean="0"/>
              <a:t>вечір</a:t>
            </a:r>
            <a:r>
              <a:rPr lang="ru-RU" sz="2750" dirty="0" smtClean="0"/>
              <a:t> 21 листопада, </a:t>
            </a:r>
            <a:r>
              <a:rPr lang="ru-RU" sz="2750" dirty="0" err="1" smtClean="0"/>
              <a:t>незадовго</a:t>
            </a:r>
            <a:r>
              <a:rPr lang="ru-RU" sz="2750" dirty="0" smtClean="0"/>
              <a:t> </a:t>
            </a:r>
            <a:r>
              <a:rPr lang="ru-RU" sz="2750" dirty="0" err="1" smtClean="0"/>
              <a:t>після</a:t>
            </a:r>
            <a:r>
              <a:rPr lang="ru-RU" sz="2750" dirty="0" smtClean="0"/>
              <a:t> </a:t>
            </a:r>
            <a:r>
              <a:rPr lang="ru-RU" sz="2750" dirty="0" err="1" smtClean="0"/>
              <a:t>оприлюднення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рішення</a:t>
            </a:r>
            <a:r>
              <a:rPr lang="ru-RU" sz="2750" dirty="0" smtClean="0"/>
              <a:t> уряду про </a:t>
            </a:r>
            <a:r>
              <a:rPr lang="ru-RU" sz="2750" dirty="0" err="1" smtClean="0"/>
              <a:t>призупинення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процесу</a:t>
            </a:r>
            <a:r>
              <a:rPr lang="ru-RU" sz="2750" dirty="0" smtClean="0"/>
              <a:t> </a:t>
            </a:r>
            <a:r>
              <a:rPr lang="ru-RU" sz="2750" dirty="0" err="1" smtClean="0"/>
              <a:t>підготування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підписання</a:t>
            </a:r>
            <a:r>
              <a:rPr lang="ru-RU" sz="2750" dirty="0" smtClean="0"/>
              <a:t> Угоди </a:t>
            </a:r>
            <a:r>
              <a:rPr lang="ru-RU" sz="2750" dirty="0" err="1" smtClean="0"/>
              <a:t>асоціації</a:t>
            </a:r>
            <a:r>
              <a:rPr lang="ru-RU" sz="2750" dirty="0" smtClean="0"/>
              <a:t> </a:t>
            </a:r>
            <a:r>
              <a:rPr lang="ru-RU" sz="2750" dirty="0" err="1" smtClean="0"/>
              <a:t>України</a:t>
            </a:r>
            <a:r>
              <a:rPr lang="ru-RU" sz="2750" dirty="0" smtClean="0"/>
              <a:t> </a:t>
            </a:r>
            <a:r>
              <a:rPr lang="ru-RU" sz="2750" dirty="0" err="1" smtClean="0"/>
              <a:t>з</a:t>
            </a:r>
            <a:r>
              <a:rPr lang="ru-RU" sz="2750" dirty="0" smtClean="0"/>
              <a:t> ЄС, люди стали </a:t>
            </a:r>
            <a:r>
              <a:rPr lang="ru-RU" sz="2750" dirty="0" err="1" smtClean="0"/>
              <a:t>самоорганізовуватися</a:t>
            </a:r>
            <a:r>
              <a:rPr lang="ru-RU" sz="2750" dirty="0" smtClean="0"/>
              <a:t> </a:t>
            </a:r>
            <a:r>
              <a:rPr lang="ru-RU" sz="2750" dirty="0" smtClean="0"/>
              <a:t>через </a:t>
            </a:r>
            <a:r>
              <a:rPr lang="ru-RU" sz="2750" dirty="0" err="1" smtClean="0"/>
              <a:t>соціальні</a:t>
            </a:r>
            <a:r>
              <a:rPr lang="ru-RU" sz="2750" dirty="0" smtClean="0"/>
              <a:t> </a:t>
            </a:r>
            <a:r>
              <a:rPr lang="ru-RU" sz="2750" dirty="0" err="1" smtClean="0"/>
              <a:t>мережі</a:t>
            </a:r>
            <a:r>
              <a:rPr lang="ru-RU" sz="2750" dirty="0" smtClean="0"/>
              <a:t>. Перша </a:t>
            </a:r>
            <a:r>
              <a:rPr lang="ru-RU" sz="2750" dirty="0" err="1" smtClean="0"/>
              <a:t>акція</a:t>
            </a:r>
            <a:r>
              <a:rPr lang="ru-RU" sz="2750" dirty="0" smtClean="0"/>
              <a:t> </a:t>
            </a:r>
            <a:r>
              <a:rPr lang="ru-RU" sz="2750" dirty="0" err="1" smtClean="0"/>
              <a:t>розпочалася</a:t>
            </a:r>
            <a:r>
              <a:rPr lang="ru-RU" sz="2750" dirty="0" smtClean="0"/>
              <a:t> у </a:t>
            </a:r>
            <a:r>
              <a:rPr lang="ru-RU" sz="2750" dirty="0" err="1" smtClean="0"/>
              <a:t>Києві</a:t>
            </a:r>
            <a:r>
              <a:rPr lang="ru-RU" sz="2750" dirty="0" smtClean="0"/>
              <a:t> на </a:t>
            </a:r>
            <a:r>
              <a:rPr lang="ru-RU" sz="2750" dirty="0" err="1" smtClean="0"/>
              <a:t>Майдані</a:t>
            </a:r>
            <a:r>
              <a:rPr lang="ru-RU" sz="2750" dirty="0" smtClean="0"/>
              <a:t> </a:t>
            </a:r>
            <a:r>
              <a:rPr lang="ru-RU" sz="2750" dirty="0" err="1" smtClean="0"/>
              <a:t>Незалежності</a:t>
            </a:r>
            <a:r>
              <a:rPr lang="ru-RU" sz="2750" dirty="0" smtClean="0"/>
              <a:t> </a:t>
            </a:r>
            <a:r>
              <a:rPr lang="ru-RU" sz="2750" dirty="0" err="1" smtClean="0"/>
              <a:t>близько</a:t>
            </a:r>
            <a:r>
              <a:rPr lang="ru-RU" sz="2750" dirty="0" smtClean="0"/>
              <a:t> 22:00. </a:t>
            </a:r>
            <a:r>
              <a:rPr lang="ru-RU" sz="2750" dirty="0" err="1" smtClean="0"/>
              <a:t>Під</a:t>
            </a:r>
            <a:r>
              <a:rPr lang="ru-RU" sz="2750" dirty="0" smtClean="0"/>
              <a:t> </a:t>
            </a:r>
            <a:r>
              <a:rPr lang="ru-RU" sz="2750" dirty="0" err="1" smtClean="0"/>
              <a:t>кінець</a:t>
            </a:r>
            <a:r>
              <a:rPr lang="ru-RU" sz="2750" dirty="0" smtClean="0"/>
              <a:t> </a:t>
            </a:r>
            <a:r>
              <a:rPr lang="ru-RU" sz="2750" dirty="0" err="1" smtClean="0"/>
              <a:t>доби</a:t>
            </a:r>
            <a:r>
              <a:rPr lang="ru-RU" sz="2750" dirty="0" smtClean="0"/>
              <a:t> </a:t>
            </a:r>
            <a:r>
              <a:rPr lang="ru-RU" sz="2750" dirty="0" err="1" smtClean="0"/>
              <a:t>учасників</a:t>
            </a:r>
            <a:r>
              <a:rPr lang="ru-RU" sz="2750" dirty="0" smtClean="0"/>
              <a:t> </a:t>
            </a:r>
            <a:r>
              <a:rPr lang="ru-RU" sz="2750" dirty="0" err="1" smtClean="0"/>
              <a:t>мітингу</a:t>
            </a:r>
            <a:r>
              <a:rPr lang="ru-RU" sz="2750" dirty="0" smtClean="0"/>
              <a:t> </a:t>
            </a:r>
            <a:r>
              <a:rPr lang="ru-RU" sz="2750" dirty="0" err="1" smtClean="0"/>
              <a:t>нараховувалось</a:t>
            </a:r>
            <a:r>
              <a:rPr lang="ru-RU" sz="2750" dirty="0" smtClean="0"/>
              <a:t> </a:t>
            </a:r>
            <a:r>
              <a:rPr lang="ru-RU" sz="2750" dirty="0" err="1" smtClean="0"/>
              <a:t>близько</a:t>
            </a:r>
            <a:r>
              <a:rPr lang="ru-RU" sz="2750" dirty="0" smtClean="0"/>
              <a:t> 1500 </a:t>
            </a:r>
            <a:r>
              <a:rPr lang="ru-RU" sz="2750" dirty="0" err="1" smtClean="0"/>
              <a:t>осіб</a:t>
            </a:r>
            <a:r>
              <a:rPr lang="ru-RU" sz="2750" dirty="0" smtClean="0"/>
              <a:t>.</a:t>
            </a:r>
            <a:r>
              <a:rPr lang="ru-RU" sz="2750" dirty="0" smtClean="0"/>
              <a:t> На Майдан </a:t>
            </a:r>
            <a:r>
              <a:rPr lang="ru-RU" sz="2750" dirty="0" err="1" smtClean="0"/>
              <a:t>прийшли</a:t>
            </a:r>
            <a:r>
              <a:rPr lang="ru-RU" sz="2750" dirty="0" smtClean="0"/>
              <a:t> </a:t>
            </a:r>
            <a:r>
              <a:rPr lang="ru-RU" sz="2750" dirty="0" err="1" smtClean="0"/>
              <a:t>журналісти</a:t>
            </a:r>
            <a:r>
              <a:rPr lang="ru-RU" sz="2750" dirty="0" smtClean="0"/>
              <a:t>, </a:t>
            </a:r>
            <a:r>
              <a:rPr lang="ru-RU" sz="2750" dirty="0" err="1" smtClean="0"/>
              <a:t>громадські</a:t>
            </a:r>
            <a:r>
              <a:rPr lang="ru-RU" sz="2750" dirty="0" smtClean="0"/>
              <a:t> </a:t>
            </a:r>
            <a:r>
              <a:rPr lang="ru-RU" sz="2750" dirty="0" err="1" smtClean="0"/>
              <a:t>активісти</a:t>
            </a:r>
            <a:r>
              <a:rPr lang="ru-RU" sz="2750" dirty="0" smtClean="0"/>
              <a:t>, </a:t>
            </a:r>
            <a:r>
              <a:rPr lang="ru-RU" sz="2750" dirty="0" err="1" smtClean="0"/>
              <a:t>опозиційні</a:t>
            </a:r>
            <a:r>
              <a:rPr lang="ru-RU" sz="2750" dirty="0" smtClean="0"/>
              <a:t> </a:t>
            </a:r>
            <a:r>
              <a:rPr lang="ru-RU" sz="2750" dirty="0" err="1" smtClean="0"/>
              <a:t>політичні</a:t>
            </a:r>
            <a:r>
              <a:rPr lang="ru-RU" sz="2750" dirty="0" smtClean="0"/>
              <a:t> </a:t>
            </a:r>
            <a:r>
              <a:rPr lang="ru-RU" sz="2750" dirty="0" err="1" smtClean="0"/>
              <a:t>лідери</a:t>
            </a:r>
            <a:r>
              <a:rPr lang="ru-RU" sz="2750" dirty="0" smtClean="0"/>
              <a:t>. Стали </a:t>
            </a:r>
            <a:r>
              <a:rPr lang="ru-RU" sz="2750" dirty="0" err="1" smtClean="0"/>
              <a:t>з'являтися</a:t>
            </a:r>
            <a:r>
              <a:rPr lang="ru-RU" sz="2750" dirty="0" smtClean="0"/>
              <a:t> </a:t>
            </a:r>
            <a:r>
              <a:rPr lang="ru-RU" sz="2750" dirty="0" err="1" smtClean="0"/>
              <a:t>міліція</a:t>
            </a:r>
            <a:r>
              <a:rPr lang="ru-RU" sz="2750" dirty="0" smtClean="0"/>
              <a:t> та </a:t>
            </a:r>
            <a:r>
              <a:rPr lang="ru-RU" sz="2750" dirty="0" err="1" smtClean="0"/>
              <a:t>посилені</a:t>
            </a:r>
            <a:r>
              <a:rPr lang="ru-RU" sz="2750" dirty="0" smtClean="0"/>
              <a:t> загони Беркуту. </a:t>
            </a:r>
            <a:r>
              <a:rPr lang="ru-RU" sz="2750" dirty="0" err="1" smtClean="0"/>
              <a:t>Частина</a:t>
            </a:r>
            <a:r>
              <a:rPr lang="ru-RU" sz="2750" dirty="0" smtClean="0"/>
              <a:t> </a:t>
            </a:r>
            <a:r>
              <a:rPr lang="ru-RU" sz="2750" dirty="0" err="1" smtClean="0"/>
              <a:t>активістів</a:t>
            </a:r>
            <a:r>
              <a:rPr lang="ru-RU" sz="2750" dirty="0" smtClean="0"/>
              <a:t> </a:t>
            </a:r>
            <a:r>
              <a:rPr lang="ru-RU" sz="2750" dirty="0" err="1" smtClean="0"/>
              <a:t>пішла</a:t>
            </a:r>
            <a:r>
              <a:rPr lang="ru-RU" sz="2750" dirty="0" smtClean="0"/>
              <a:t> </a:t>
            </a:r>
            <a:r>
              <a:rPr lang="ru-RU" sz="2750" dirty="0" err="1" smtClean="0"/>
              <a:t>під</a:t>
            </a:r>
            <a:r>
              <a:rPr lang="ru-RU" sz="2750" dirty="0" smtClean="0"/>
              <a:t> </a:t>
            </a:r>
            <a:r>
              <a:rPr lang="ru-RU" sz="2750" dirty="0" err="1" smtClean="0"/>
              <a:t>Адміністрацію</a:t>
            </a:r>
            <a:r>
              <a:rPr lang="ru-RU" sz="2750" dirty="0" smtClean="0"/>
              <a:t> Президента </a:t>
            </a:r>
            <a:r>
              <a:rPr lang="ru-RU" sz="2750" dirty="0" err="1" smtClean="0"/>
              <a:t>України</a:t>
            </a:r>
            <a:r>
              <a:rPr lang="ru-RU" sz="2750" dirty="0" smtClean="0"/>
              <a:t>, </a:t>
            </a:r>
            <a:r>
              <a:rPr lang="ru-RU" sz="2750" dirty="0" err="1" smtClean="0"/>
              <a:t>після</a:t>
            </a:r>
            <a:r>
              <a:rPr lang="ru-RU" sz="2750" dirty="0" smtClean="0"/>
              <a:t> </a:t>
            </a:r>
            <a:r>
              <a:rPr lang="ru-RU" sz="2750" dirty="0" err="1" smtClean="0"/>
              <a:t>чого</a:t>
            </a:r>
            <a:r>
              <a:rPr lang="ru-RU" sz="2750" dirty="0" smtClean="0"/>
              <a:t> повернулась на Майдан </a:t>
            </a:r>
            <a:r>
              <a:rPr lang="ru-RU" sz="2750" dirty="0" err="1" smtClean="0"/>
              <a:t>Незалежності</a:t>
            </a:r>
            <a:r>
              <a:rPr lang="ru-RU" sz="2750" dirty="0" smtClean="0"/>
              <a:t>. Люди </a:t>
            </a:r>
            <a:r>
              <a:rPr lang="ru-RU" sz="2750" dirty="0" err="1" smtClean="0"/>
              <a:t>вирішили</a:t>
            </a:r>
            <a:r>
              <a:rPr lang="ru-RU" sz="2750" dirty="0" smtClean="0"/>
              <a:t> </a:t>
            </a:r>
            <a:r>
              <a:rPr lang="ru-RU" sz="2750" dirty="0" err="1" smtClean="0"/>
              <a:t>лишатися</a:t>
            </a:r>
            <a:r>
              <a:rPr lang="ru-RU" sz="2750" dirty="0" smtClean="0"/>
              <a:t> на </a:t>
            </a:r>
            <a:r>
              <a:rPr lang="ru-RU" sz="2750" dirty="0" err="1" smtClean="0"/>
              <a:t>ніч</a:t>
            </a:r>
            <a:r>
              <a:rPr lang="ru-RU" sz="2750" dirty="0" smtClean="0"/>
              <a:t>. </a:t>
            </a:r>
            <a:r>
              <a:rPr lang="ru-RU" sz="2750" dirty="0" err="1" smtClean="0"/>
              <a:t>Цього</a:t>
            </a:r>
            <a:r>
              <a:rPr lang="ru-RU" sz="2750" dirty="0" smtClean="0"/>
              <a:t> </a:t>
            </a:r>
            <a:r>
              <a:rPr lang="ru-RU" sz="2750" dirty="0" smtClean="0"/>
              <a:t>дня суд </a:t>
            </a:r>
            <a:r>
              <a:rPr lang="ru-RU" sz="2750" dirty="0" err="1" smtClean="0"/>
              <a:t>прийняв</a:t>
            </a:r>
            <a:r>
              <a:rPr lang="ru-RU" sz="2750" dirty="0" smtClean="0"/>
              <a:t> </a:t>
            </a:r>
            <a:r>
              <a:rPr lang="ru-RU" sz="2750" dirty="0" err="1" smtClean="0"/>
              <a:t>рішення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заборонити</a:t>
            </a:r>
            <a:r>
              <a:rPr lang="ru-RU" sz="2750" dirty="0" smtClean="0"/>
              <a:t> </a:t>
            </a:r>
            <a:r>
              <a:rPr lang="ru-RU" sz="2750" dirty="0" err="1" smtClean="0"/>
              <a:t>встановлення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наметів</a:t>
            </a:r>
            <a:r>
              <a:rPr lang="ru-RU" sz="2750" dirty="0" smtClean="0"/>
              <a:t>, </a:t>
            </a:r>
            <a:r>
              <a:rPr lang="ru-RU" sz="2750" dirty="0" err="1" smtClean="0"/>
              <a:t>кіосків</a:t>
            </a:r>
            <a:r>
              <a:rPr lang="ru-RU" sz="2750" dirty="0" smtClean="0"/>
              <a:t>, </a:t>
            </a:r>
            <a:r>
              <a:rPr lang="ru-RU" sz="2750" dirty="0" err="1" smtClean="0"/>
              <a:t>навісів</a:t>
            </a:r>
            <a:r>
              <a:rPr lang="ru-RU" sz="2750" dirty="0" smtClean="0"/>
              <a:t> </a:t>
            </a:r>
            <a:r>
              <a:rPr lang="ru-RU" sz="2750" dirty="0" err="1" smtClean="0"/>
              <a:t>під</a:t>
            </a:r>
            <a:r>
              <a:rPr lang="ru-RU" sz="2750" dirty="0" smtClean="0"/>
              <a:t> час </a:t>
            </a:r>
            <a:r>
              <a:rPr lang="ru-RU" sz="2750" dirty="0" err="1" smtClean="0"/>
              <a:t>проведення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акцій</a:t>
            </a:r>
            <a:r>
              <a:rPr lang="ru-RU" sz="2750" dirty="0" smtClean="0"/>
              <a:t> на </a:t>
            </a:r>
            <a:r>
              <a:rPr lang="ru-RU" sz="2750" dirty="0" err="1" smtClean="0"/>
              <a:t>Майдані</a:t>
            </a:r>
            <a:r>
              <a:rPr lang="ru-RU" sz="2750" dirty="0" smtClean="0"/>
              <a:t> </a:t>
            </a:r>
            <a:r>
              <a:rPr lang="ru-RU" sz="2750" dirty="0" err="1" smtClean="0"/>
              <a:t>Незалежності</a:t>
            </a:r>
            <a:r>
              <a:rPr lang="ru-RU" sz="2750" dirty="0" smtClean="0"/>
              <a:t>, </a:t>
            </a:r>
            <a:r>
              <a:rPr lang="ru-RU" sz="2750" dirty="0" err="1" smtClean="0"/>
              <a:t>вулиці</a:t>
            </a:r>
            <a:r>
              <a:rPr lang="ru-RU" sz="2750" dirty="0" smtClean="0"/>
              <a:t> </a:t>
            </a:r>
            <a:r>
              <a:rPr lang="ru-RU" sz="2750" dirty="0" err="1" smtClean="0"/>
              <a:t>Хрещатик</a:t>
            </a:r>
            <a:r>
              <a:rPr lang="ru-RU" sz="2750" dirty="0" smtClean="0"/>
              <a:t> та </a:t>
            </a:r>
            <a:r>
              <a:rPr lang="ru-RU" sz="2750" dirty="0" err="1" smtClean="0"/>
              <a:t>Європейській</a:t>
            </a:r>
            <a:r>
              <a:rPr lang="ru-RU" sz="2750" dirty="0" smtClean="0"/>
              <a:t> </a:t>
            </a:r>
            <a:r>
              <a:rPr lang="ru-RU" sz="2750" dirty="0" err="1" smtClean="0"/>
              <a:t>площі</a:t>
            </a:r>
            <a:r>
              <a:rPr lang="ru-RU" sz="2750" dirty="0" smtClean="0"/>
              <a:t> до 7 </a:t>
            </a:r>
            <a:r>
              <a:rPr lang="ru-RU" sz="2750" dirty="0" err="1" smtClean="0"/>
              <a:t>січня</a:t>
            </a:r>
            <a:r>
              <a:rPr lang="ru-RU" sz="2750" dirty="0" smtClean="0"/>
              <a:t> 2014 року.</a:t>
            </a:r>
            <a:endParaRPr lang="ru-RU" sz="2750" dirty="0"/>
          </a:p>
        </p:txBody>
      </p:sp>
    </p:spTree>
  </p:cSld>
  <p:clrMapOvr>
    <a:masterClrMapping/>
  </p:clrMapOvr>
  <p:transition advTm="2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24 листопада — </a:t>
            </a:r>
            <a:r>
              <a:rPr lang="ru-RU" sz="4400" dirty="0" err="1" smtClean="0"/>
              <a:t>Цього</a:t>
            </a:r>
            <a:r>
              <a:rPr lang="ru-RU" sz="4400" dirty="0" smtClean="0"/>
              <a:t> дня в </a:t>
            </a:r>
            <a:r>
              <a:rPr lang="ru-RU" sz="4400" dirty="0" err="1" smtClean="0"/>
              <a:t>Києві</a:t>
            </a:r>
            <a:r>
              <a:rPr lang="ru-RU" sz="4400" dirty="0" smtClean="0"/>
              <a:t> </a:t>
            </a:r>
            <a:r>
              <a:rPr lang="ru-RU" sz="4400" dirty="0" err="1" smtClean="0"/>
              <a:t>відбулася</a:t>
            </a:r>
            <a:r>
              <a:rPr lang="ru-RU" sz="4400" dirty="0" smtClean="0"/>
              <a:t> велика хода та </a:t>
            </a:r>
            <a:r>
              <a:rPr lang="ru-RU" sz="4400" dirty="0" err="1" smtClean="0"/>
              <a:t>мітинг</a:t>
            </a:r>
            <a:r>
              <a:rPr lang="ru-RU" sz="4400" dirty="0" smtClean="0"/>
              <a:t> на </a:t>
            </a:r>
            <a:r>
              <a:rPr lang="ru-RU" sz="4400" dirty="0" err="1" smtClean="0"/>
              <a:t>Майдані</a:t>
            </a:r>
            <a:r>
              <a:rPr lang="ru-RU" sz="4400" dirty="0" smtClean="0"/>
              <a:t> </a:t>
            </a:r>
            <a:r>
              <a:rPr lang="ru-RU" sz="4400" dirty="0" err="1" smtClean="0"/>
              <a:t>Незалежності</a:t>
            </a:r>
            <a:r>
              <a:rPr lang="ru-RU" sz="4400" dirty="0" smtClean="0"/>
              <a:t>, </a:t>
            </a:r>
            <a:r>
              <a:rPr lang="ru-RU" sz="4400" dirty="0" err="1" smtClean="0"/>
              <a:t>які</a:t>
            </a:r>
            <a:r>
              <a:rPr lang="ru-RU" sz="4400" dirty="0" smtClean="0"/>
              <a:t> </a:t>
            </a:r>
            <a:r>
              <a:rPr lang="ru-RU" sz="4400" dirty="0" err="1" smtClean="0"/>
              <a:t>зібрали</a:t>
            </a:r>
            <a:r>
              <a:rPr lang="ru-RU" sz="4400" dirty="0" smtClean="0"/>
              <a:t> </a:t>
            </a:r>
            <a:r>
              <a:rPr lang="ru-RU" sz="4400" dirty="0" err="1" smtClean="0"/>
              <a:t>більше</a:t>
            </a:r>
            <a:r>
              <a:rPr lang="ru-RU" sz="4400" dirty="0" smtClean="0"/>
              <a:t> </a:t>
            </a:r>
            <a:r>
              <a:rPr lang="ru-RU" sz="4400" dirty="0" err="1" smtClean="0"/>
              <a:t>ніж</a:t>
            </a:r>
            <a:r>
              <a:rPr lang="ru-RU" sz="4400" dirty="0" smtClean="0"/>
              <a:t> 100 </a:t>
            </a:r>
            <a:r>
              <a:rPr lang="ru-RU" sz="4400" dirty="0" err="1" smtClean="0"/>
              <a:t>тисяч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громадян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України</a:t>
            </a:r>
            <a:r>
              <a:rPr lang="ru-RU" sz="4400" dirty="0" smtClean="0"/>
              <a:t>.(противники </a:t>
            </a:r>
            <a:r>
              <a:rPr lang="ru-RU" sz="4400" dirty="0" err="1" smtClean="0"/>
              <a:t>євроінтеграції</a:t>
            </a:r>
            <a:r>
              <a:rPr lang="ru-RU" sz="4400" dirty="0" smtClean="0"/>
              <a:t> </a:t>
            </a:r>
            <a:r>
              <a:rPr lang="ru-RU" sz="4400" dirty="0" err="1" smtClean="0"/>
              <a:t>нарахували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30 до 60 тис. </a:t>
            </a:r>
            <a:r>
              <a:rPr lang="ru-RU" sz="4400" dirty="0" err="1" smtClean="0"/>
              <a:t>учасників</a:t>
            </a:r>
            <a:r>
              <a:rPr lang="ru-RU" sz="4400" dirty="0" smtClean="0"/>
              <a:t>) </a:t>
            </a:r>
            <a:r>
              <a:rPr lang="ru-RU" sz="4400" dirty="0" smtClean="0"/>
              <a:t>За </a:t>
            </a:r>
            <a:r>
              <a:rPr lang="ru-RU" sz="4400" dirty="0" err="1" smtClean="0"/>
              <a:t>визначенням</a:t>
            </a:r>
            <a:r>
              <a:rPr lang="ru-RU" sz="4400" dirty="0" smtClean="0"/>
              <a:t> </a:t>
            </a:r>
            <a:r>
              <a:rPr lang="pl-PL" sz="4400" dirty="0" smtClean="0"/>
              <a:t>BBC, </a:t>
            </a:r>
            <a:r>
              <a:rPr lang="ru-RU" sz="4400" dirty="0" err="1" smtClean="0"/>
              <a:t>протести</a:t>
            </a:r>
            <a:r>
              <a:rPr lang="ru-RU" sz="4400" dirty="0" smtClean="0"/>
              <a:t> стали </a:t>
            </a:r>
            <a:r>
              <a:rPr lang="ru-RU" sz="4400" dirty="0" err="1" smtClean="0"/>
              <a:t>найбільшими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часу </a:t>
            </a:r>
            <a:r>
              <a:rPr lang="ru-RU" sz="4400" dirty="0" err="1" smtClean="0"/>
              <a:t>Помаранчевої</a:t>
            </a:r>
            <a:r>
              <a:rPr lang="ru-RU" sz="4400" dirty="0" smtClean="0"/>
              <a:t> </a:t>
            </a:r>
            <a:r>
              <a:rPr lang="ru-RU" sz="4400" dirty="0" err="1" smtClean="0"/>
              <a:t>революції</a:t>
            </a:r>
            <a:r>
              <a:rPr lang="ru-RU" sz="4400" dirty="0" smtClean="0"/>
              <a:t> 2004 року.</a:t>
            </a:r>
            <a:endParaRPr lang="ru-RU" sz="4400" dirty="0"/>
          </a:p>
        </p:txBody>
      </p:sp>
    </p:spTree>
  </p:cSld>
  <p:clrMapOvr>
    <a:masterClrMapping/>
  </p:clrMapOvr>
  <p:transition advTm="9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30 листопада — У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30 </a:t>
            </a:r>
            <a:r>
              <a:rPr lang="ru-RU" dirty="0" smtClean="0"/>
              <a:t>листопада</a:t>
            </a:r>
            <a:r>
              <a:rPr lang="ru-RU" dirty="0" smtClean="0"/>
              <a:t> 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силами «Беркуту» </a:t>
            </a:r>
            <a:r>
              <a:rPr lang="ru-RU" dirty="0" err="1" smtClean="0"/>
              <a:t>влаштувала</a:t>
            </a:r>
            <a:r>
              <a:rPr lang="ru-RU" dirty="0" smtClean="0"/>
              <a:t> </a:t>
            </a:r>
            <a:r>
              <a:rPr lang="ru-RU" dirty="0" err="1" smtClean="0"/>
              <a:t>силовий</a:t>
            </a:r>
            <a:r>
              <a:rPr lang="ru-RU" dirty="0" smtClean="0"/>
              <a:t> </a:t>
            </a:r>
            <a:r>
              <a:rPr lang="ru-RU" dirty="0" err="1" smtClean="0"/>
              <a:t>розгін</a:t>
            </a:r>
            <a:r>
              <a:rPr lang="ru-RU" dirty="0" smtClean="0"/>
              <a:t> </a:t>
            </a:r>
            <a:r>
              <a:rPr lang="ru-RU" dirty="0" err="1" smtClean="0"/>
              <a:t>Євромайдану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smtClean="0"/>
              <a:t>За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розганяв</a:t>
            </a:r>
            <a:r>
              <a:rPr lang="ru-RU" dirty="0" smtClean="0"/>
              <a:t> </a:t>
            </a:r>
            <a:r>
              <a:rPr lang="ru-RU" dirty="0" err="1" smtClean="0"/>
              <a:t>Євромайдан</a:t>
            </a:r>
            <a:r>
              <a:rPr lang="ru-RU" dirty="0" smtClean="0"/>
              <a:t> </a:t>
            </a:r>
            <a:r>
              <a:rPr lang="ru-RU" dirty="0" err="1" smtClean="0"/>
              <a:t>кримський</a:t>
            </a:r>
            <a:r>
              <a:rPr lang="ru-RU" dirty="0" smtClean="0"/>
              <a:t>, </a:t>
            </a:r>
            <a:r>
              <a:rPr lang="ru-RU" dirty="0" err="1" smtClean="0"/>
              <a:t>луганський</a:t>
            </a:r>
            <a:r>
              <a:rPr lang="ru-RU" dirty="0" smtClean="0"/>
              <a:t> та </a:t>
            </a:r>
            <a:r>
              <a:rPr lang="ru-RU" dirty="0" err="1" smtClean="0"/>
              <a:t>донецький</a:t>
            </a:r>
            <a:r>
              <a:rPr lang="ru-RU" dirty="0" smtClean="0"/>
              <a:t> Беркут, </a:t>
            </a:r>
            <a:r>
              <a:rPr lang="ru-RU" dirty="0" err="1" smtClean="0"/>
              <a:t>скерований</a:t>
            </a:r>
            <a:r>
              <a:rPr lang="ru-RU" dirty="0" smtClean="0"/>
              <a:t> за </a:t>
            </a:r>
            <a:r>
              <a:rPr lang="ru-RU" dirty="0" err="1" smtClean="0"/>
              <a:t>посередництвом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розгону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травмовано</a:t>
            </a:r>
            <a:r>
              <a:rPr lang="ru-RU" dirty="0" smtClean="0"/>
              <a:t> десятки </a:t>
            </a:r>
            <a:r>
              <a:rPr lang="ru-RU" dirty="0" err="1" smtClean="0"/>
              <a:t>протестувальників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Частина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втікла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Беркуту, </a:t>
            </a:r>
            <a:r>
              <a:rPr lang="ru-RU" dirty="0" err="1" smtClean="0"/>
              <a:t>заховалась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Михайлівському</a:t>
            </a:r>
            <a:r>
              <a:rPr lang="ru-RU" dirty="0" smtClean="0"/>
              <a:t> </a:t>
            </a:r>
            <a:r>
              <a:rPr lang="ru-RU" dirty="0" smtClean="0"/>
              <a:t>золотоверхому </a:t>
            </a:r>
            <a:r>
              <a:rPr lang="ru-RU" dirty="0" err="1" smtClean="0"/>
              <a:t>монастирі</a:t>
            </a:r>
            <a:r>
              <a:rPr lang="ru-RU" dirty="0" smtClean="0"/>
              <a:t> на </a:t>
            </a:r>
            <a:r>
              <a:rPr lang="ru-RU" dirty="0" err="1" smtClean="0"/>
              <a:t>Михайлівській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.</a:t>
            </a:r>
            <a:r>
              <a:rPr lang="ru-RU" dirty="0" smtClean="0"/>
              <a:t> Вдень </a:t>
            </a:r>
            <a:r>
              <a:rPr lang="ru-RU" dirty="0" smtClean="0"/>
              <a:t>там </a:t>
            </a:r>
            <a:r>
              <a:rPr lang="ru-RU" dirty="0" err="1" smtClean="0"/>
              <a:t>зібрався</a:t>
            </a:r>
            <a:r>
              <a:rPr lang="ru-RU" dirty="0" smtClean="0"/>
              <a:t> </a:t>
            </a:r>
            <a:r>
              <a:rPr lang="ru-RU" dirty="0" err="1" smtClean="0"/>
              <a:t>стихійний</a:t>
            </a:r>
            <a:r>
              <a:rPr lang="ru-RU" dirty="0" smtClean="0"/>
              <a:t> </a:t>
            </a:r>
            <a:r>
              <a:rPr lang="ru-RU" dirty="0" err="1" smtClean="0"/>
              <a:t>мітинг</a:t>
            </a:r>
            <a:r>
              <a:rPr lang="ru-RU" dirty="0" smtClean="0"/>
              <a:t>,</a:t>
            </a:r>
            <a:r>
              <a:rPr lang="ru-RU" dirty="0" smtClean="0"/>
              <a:t> на </a:t>
            </a:r>
            <a:r>
              <a:rPr lang="ru-RU" dirty="0" err="1" smtClean="0"/>
              <a:t>якому</a:t>
            </a:r>
            <a:r>
              <a:rPr lang="ru-RU" dirty="0" smtClean="0"/>
              <a:t> голова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обласної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«</a:t>
            </a:r>
            <a:r>
              <a:rPr lang="ru-RU" dirty="0" err="1" smtClean="0"/>
              <a:t>Демократичний</a:t>
            </a:r>
            <a:r>
              <a:rPr lang="ru-RU" dirty="0" smtClean="0"/>
              <a:t> альянс» </a:t>
            </a:r>
            <a:r>
              <a:rPr lang="ru-RU" dirty="0" err="1" smtClean="0"/>
              <a:t>Олексій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закликав </a:t>
            </a:r>
            <a:r>
              <a:rPr lang="ru-RU" dirty="0" err="1" smtClean="0"/>
              <a:t>мобілізуватись</a:t>
            </a:r>
            <a:r>
              <a:rPr lang="ru-RU" dirty="0" smtClean="0"/>
              <a:t> на протест, активна фаза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1 </a:t>
            </a:r>
            <a:r>
              <a:rPr lang="ru-RU" dirty="0" err="1" smtClean="0"/>
              <a:t>грудня</a:t>
            </a:r>
            <a:r>
              <a:rPr lang="ru-RU" dirty="0" smtClean="0"/>
              <a:t> в 12:00.</a:t>
            </a:r>
            <a:endParaRPr lang="ru-RU" dirty="0"/>
          </a:p>
        </p:txBody>
      </p:sp>
    </p:spTree>
  </p:cSld>
  <p:clrMapOvr>
    <a:masterClrMapping/>
  </p:clrMapOvr>
  <p:transition advTm="1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грудня</a:t>
            </a:r>
            <a:r>
              <a:rPr lang="ru-RU" dirty="0" smtClean="0"/>
              <a:t> — в </a:t>
            </a:r>
            <a:r>
              <a:rPr lang="ru-RU" dirty="0" err="1" smtClean="0"/>
              <a:t>річницю</a:t>
            </a:r>
            <a:r>
              <a:rPr lang="ru-RU" dirty="0" smtClean="0"/>
              <a:t> Референдуму про </a:t>
            </a:r>
            <a:r>
              <a:rPr lang="ru-RU" dirty="0" err="1" smtClean="0"/>
              <a:t>суверенітет</a:t>
            </a:r>
            <a:r>
              <a:rPr lang="ru-RU" dirty="0" smtClean="0"/>
              <a:t> 1991 року на </a:t>
            </a:r>
            <a:r>
              <a:rPr lang="ru-RU" dirty="0" err="1" smtClean="0"/>
              <a:t>майдани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,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500 </a:t>
            </a:r>
            <a:r>
              <a:rPr lang="ru-RU" dirty="0" err="1" smtClean="0"/>
              <a:t>тисяч</a:t>
            </a:r>
            <a:r>
              <a:rPr lang="ru-RU" dirty="0" smtClean="0"/>
              <a:t> до 1 млн. </a:t>
            </a:r>
            <a:r>
              <a:rPr lang="ru-RU" dirty="0" err="1" smtClean="0"/>
              <a:t>протестувальників</a:t>
            </a:r>
            <a:r>
              <a:rPr lang="ru-RU" dirty="0" smtClean="0"/>
              <a:t>. </a:t>
            </a:r>
            <a:r>
              <a:rPr lang="ru-RU" dirty="0" err="1" smtClean="0"/>
              <a:t>Цього</a:t>
            </a:r>
            <a:r>
              <a:rPr lang="ru-RU" dirty="0" smtClean="0"/>
              <a:t> ж дня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провокаторів</a:t>
            </a:r>
            <a:r>
              <a:rPr lang="ru-RU" dirty="0" smtClean="0"/>
              <a:t> </a:t>
            </a:r>
            <a:r>
              <a:rPr lang="ru-RU" dirty="0" err="1" smtClean="0"/>
              <a:t>чисельністю</a:t>
            </a:r>
            <a:r>
              <a:rPr lang="ru-RU" dirty="0" smtClean="0"/>
              <a:t> до 500 </a:t>
            </a:r>
            <a:r>
              <a:rPr lang="ru-RU" dirty="0" err="1" smtClean="0"/>
              <a:t>осіб</a:t>
            </a:r>
            <a:r>
              <a:rPr lang="ru-RU" dirty="0" smtClean="0"/>
              <a:t> </a:t>
            </a:r>
            <a:r>
              <a:rPr lang="ru-RU" dirty="0" err="1" smtClean="0"/>
              <a:t>імітували</a:t>
            </a:r>
            <a:r>
              <a:rPr lang="ru-RU" dirty="0" smtClean="0"/>
              <a:t> штурм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Президента. </a:t>
            </a:r>
            <a:r>
              <a:rPr lang="ru-RU" dirty="0" err="1" smtClean="0"/>
              <a:t>Провокатори</a:t>
            </a:r>
            <a:r>
              <a:rPr lang="ru-RU" dirty="0" smtClean="0"/>
              <a:t> </a:t>
            </a:r>
            <a:r>
              <a:rPr lang="ru-RU" dirty="0" err="1" smtClean="0"/>
              <a:t>спілкувалися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російською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добре 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московським</a:t>
            </a:r>
            <a:r>
              <a:rPr lang="ru-RU" dirty="0" smtClean="0"/>
              <a:t> акцентом та </a:t>
            </a:r>
            <a:r>
              <a:rPr lang="ru-RU" dirty="0" err="1" smtClean="0"/>
              <a:t>вигукували</a:t>
            </a:r>
            <a:r>
              <a:rPr lang="ru-RU" dirty="0" smtClean="0"/>
              <a:t> «</a:t>
            </a:r>
            <a:r>
              <a:rPr lang="ru-RU" dirty="0" err="1" smtClean="0"/>
              <a:t>кричалки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прийняті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 «</a:t>
            </a:r>
            <a:r>
              <a:rPr lang="ru-RU" dirty="0" err="1" smtClean="0"/>
              <a:t>ультрас</a:t>
            </a:r>
            <a:r>
              <a:rPr lang="ru-RU" dirty="0" smtClean="0"/>
              <a:t>». </a:t>
            </a:r>
            <a:r>
              <a:rPr lang="ru-RU" dirty="0" smtClean="0"/>
              <a:t>З </a:t>
            </a:r>
            <a:r>
              <a:rPr lang="ru-RU" dirty="0" err="1" smtClean="0"/>
              <a:t>цього</a:t>
            </a:r>
            <a:r>
              <a:rPr lang="ru-RU" dirty="0" smtClean="0"/>
              <a:t> приводу Олесь </a:t>
            </a:r>
            <a:r>
              <a:rPr lang="ru-RU" dirty="0" err="1" smtClean="0"/>
              <a:t>Доній</a:t>
            </a:r>
            <a:r>
              <a:rPr lang="ru-RU" dirty="0" smtClean="0"/>
              <a:t> </a:t>
            </a:r>
            <a:r>
              <a:rPr lang="ru-RU" dirty="0" err="1" smtClean="0"/>
              <a:t>зазначив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швидше</a:t>
            </a:r>
            <a:r>
              <a:rPr lang="ru-RU" dirty="0" smtClean="0"/>
              <a:t> за все,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протестний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справу </a:t>
            </a:r>
            <a:r>
              <a:rPr lang="ru-RU" dirty="0" err="1" smtClean="0"/>
              <a:t>вже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засланою</a:t>
            </a:r>
            <a:r>
              <a:rPr lang="ru-RU" dirty="0" smtClean="0"/>
              <a:t> агентурою СБУ </a:t>
            </a:r>
            <a:r>
              <a:rPr lang="ru-RU" dirty="0" err="1" smtClean="0"/>
              <a:t>і</a:t>
            </a:r>
            <a:r>
              <a:rPr lang="ru-RU" dirty="0" smtClean="0"/>
              <a:t> МВС, а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 ФСБ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 advTm="1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1050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11 </a:t>
            </a:r>
            <a:r>
              <a:rPr lang="ru-RU" dirty="0" err="1" smtClean="0"/>
              <a:t>грудня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завірення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виголосив</a:t>
            </a:r>
            <a:r>
              <a:rPr lang="ru-RU" dirty="0" smtClean="0"/>
              <a:t> перед </a:t>
            </a:r>
            <a:r>
              <a:rPr lang="ru-RU" dirty="0" err="1" smtClean="0"/>
              <a:t>спеціальним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ЄС </a:t>
            </a:r>
            <a:r>
              <a:rPr lang="ru-RU" dirty="0" err="1" smtClean="0"/>
              <a:t>Кетрін</a:t>
            </a:r>
            <a:r>
              <a:rPr lang="ru-RU" dirty="0" smtClean="0"/>
              <a:t> </a:t>
            </a:r>
            <a:r>
              <a:rPr lang="ru-RU" dirty="0" err="1" smtClean="0"/>
              <a:t>Ештон</a:t>
            </a:r>
            <a:r>
              <a:rPr lang="ru-RU" dirty="0" smtClean="0"/>
              <a:t>, спецназ та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масову</a:t>
            </a:r>
            <a:r>
              <a:rPr lang="ru-RU" dirty="0" smtClean="0"/>
              <a:t> </a:t>
            </a:r>
            <a:r>
              <a:rPr lang="ru-RU" dirty="0" err="1" smtClean="0"/>
              <a:t>акцію</a:t>
            </a:r>
            <a:r>
              <a:rPr lang="ru-RU" dirty="0" smtClean="0"/>
              <a:t> на </a:t>
            </a:r>
            <a:r>
              <a:rPr lang="ru-RU" dirty="0" err="1" smtClean="0"/>
              <a:t>витіснення</a:t>
            </a:r>
            <a:r>
              <a:rPr lang="ru-RU" dirty="0" smtClean="0"/>
              <a:t> </a:t>
            </a:r>
            <a:r>
              <a:rPr lang="ru-RU" dirty="0" err="1" smtClean="0"/>
              <a:t>мітингувальників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занятих</a:t>
            </a:r>
            <a:r>
              <a:rPr lang="ru-RU" dirty="0" smtClean="0"/>
              <a:t> ними </a:t>
            </a:r>
            <a:r>
              <a:rPr lang="ru-RU" dirty="0" err="1" smtClean="0"/>
              <a:t>позицій</a:t>
            </a:r>
            <a:r>
              <a:rPr lang="ru-RU" dirty="0" smtClean="0"/>
              <a:t>. Груба сила та </a:t>
            </a:r>
            <a:r>
              <a:rPr lang="ru-RU" dirty="0" err="1" smtClean="0"/>
              <a:t>спецзасоби</a:t>
            </a:r>
            <a:r>
              <a:rPr lang="ru-RU" dirty="0" smtClean="0"/>
              <a:t>, в основному, не </a:t>
            </a:r>
            <a:r>
              <a:rPr lang="ru-RU" dirty="0" err="1" smtClean="0"/>
              <a:t>застосовувались</a:t>
            </a:r>
            <a:r>
              <a:rPr lang="ru-RU" dirty="0" smtClean="0"/>
              <a:t>. На </a:t>
            </a:r>
            <a:r>
              <a:rPr lang="ru-RU" dirty="0" err="1" smtClean="0"/>
              <a:t>заклик</a:t>
            </a:r>
            <a:r>
              <a:rPr lang="ru-RU" dirty="0" smtClean="0"/>
              <a:t> про </a:t>
            </a:r>
            <a:r>
              <a:rPr lang="ru-RU" dirty="0" err="1" smtClean="0"/>
              <a:t>допомогу</a:t>
            </a:r>
            <a:r>
              <a:rPr lang="ru-RU" dirty="0" smtClean="0"/>
              <a:t> до Майдану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почали </a:t>
            </a:r>
            <a:r>
              <a:rPr lang="ru-RU" dirty="0" err="1" smtClean="0"/>
              <a:t>підтягуватись</a:t>
            </a:r>
            <a:r>
              <a:rPr lang="ru-RU" dirty="0" smtClean="0"/>
              <a:t> </a:t>
            </a:r>
            <a:r>
              <a:rPr lang="ru-RU" dirty="0" err="1" smtClean="0"/>
              <a:t>добровільці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, для </a:t>
            </a:r>
            <a:r>
              <a:rPr lang="ru-RU" dirty="0" err="1" smtClean="0"/>
              <a:t>уникнення</a:t>
            </a:r>
            <a:r>
              <a:rPr lang="ru-RU" dirty="0" smtClean="0"/>
              <a:t> </a:t>
            </a:r>
            <a:r>
              <a:rPr lang="ru-RU" dirty="0" err="1" smtClean="0"/>
              <a:t>блокування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Майдану та </a:t>
            </a:r>
            <a:r>
              <a:rPr lang="ru-RU" dirty="0" err="1" smtClean="0"/>
              <a:t>міста</a:t>
            </a:r>
            <a:r>
              <a:rPr lang="ru-RU" dirty="0" smtClean="0"/>
              <a:t>, спецназ та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відступити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1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802732"/>
          </a:xfrm>
        </p:spPr>
        <p:txBody>
          <a:bodyPr>
            <a:noAutofit/>
          </a:bodyPr>
          <a:lstStyle/>
          <a:p>
            <a:r>
              <a:rPr lang="uk-UA" sz="6000" dirty="0" smtClean="0"/>
              <a:t>19-26 січня протистояння на вулиці Грушевського</a:t>
            </a:r>
            <a:r>
              <a:rPr lang="ru-RU" sz="6000" dirty="0" smtClean="0"/>
              <a:t>. </a:t>
            </a:r>
            <a:r>
              <a:rPr lang="uk-UA" sz="6000" dirty="0" smtClean="0"/>
              <a:t>Загинуло</a:t>
            </a:r>
            <a:r>
              <a:rPr lang="ru-RU" sz="6000" dirty="0" smtClean="0"/>
              <a:t> 6 </a:t>
            </a:r>
            <a:r>
              <a:rPr lang="uk-UA" sz="6000" dirty="0" smtClean="0"/>
              <a:t>осіб, більше 1000 поранено.</a:t>
            </a:r>
            <a:endParaRPr lang="ru-RU" sz="6000" dirty="0" smtClean="0"/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348</TotalTime>
  <Words>188</Words>
  <Application>Microsoft Office PowerPoint</Application>
  <PresentationFormat>Экран (4:3)</PresentationFormat>
  <Paragraphs>42</Paragraphs>
  <Slides>28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ЄВРОПЕЙСЬКА РЕВОЛЮЦІЯ В УКРАЇНІ</vt:lpstr>
      <vt:lpstr>Слайд 2</vt:lpstr>
      <vt:lpstr>ОСНОВНІ ПОДІЇ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Цікаві факти </vt:lpstr>
      <vt:lpstr>Слайд 15</vt:lpstr>
      <vt:lpstr>Слайд 16</vt:lpstr>
      <vt:lpstr>Слайд 17</vt:lpstr>
      <vt:lpstr>Кадри з Євромайдану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РЕВОЛЮЦІЯ В УКРАЇНІ</dc:title>
  <dc:creator>Admin</dc:creator>
  <cp:lastModifiedBy>Admin</cp:lastModifiedBy>
  <cp:revision>38</cp:revision>
  <dcterms:created xsi:type="dcterms:W3CDTF">2014-02-25T19:25:25Z</dcterms:created>
  <dcterms:modified xsi:type="dcterms:W3CDTF">2014-02-26T19:36:25Z</dcterms:modified>
</cp:coreProperties>
</file>