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1255"/>
            <a:ext cx="6169868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45021"/>
            <a:ext cx="61722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010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718498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"/>
            <a:ext cx="61722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486" y="3346704"/>
            <a:ext cx="61722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1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49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8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38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7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57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497" y="457200"/>
            <a:ext cx="2702303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68" y="685800"/>
            <a:ext cx="4576665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84497" y="2101850"/>
            <a:ext cx="2702303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034" y="457200"/>
            <a:ext cx="2702052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-1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87034" y="2101850"/>
            <a:ext cx="2702052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2303"/>
            <a:ext cx="72009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64440" y="6385492"/>
            <a:ext cx="7365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C52A9A2-90DF-47F7-9D7A-DDC9C8A9CED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385492"/>
            <a:ext cx="45742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65149" y="6385492"/>
            <a:ext cx="6216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5B651F95-AB44-424D-94FC-DFAC050AB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Культура України на початку 21 століття.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Фізична культура і спорт.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072074"/>
            <a:ext cx="6172200" cy="16430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Виконала:</a:t>
            </a:r>
          </a:p>
          <a:p>
            <a:pPr algn="ctr"/>
            <a:r>
              <a:rPr lang="uk-UA" dirty="0" smtClean="0"/>
              <a:t>Учениця 11А класу</a:t>
            </a:r>
          </a:p>
          <a:p>
            <a:pPr algn="ctr"/>
            <a:r>
              <a:rPr lang="uk-UA" dirty="0" smtClean="0"/>
              <a:t>ЛССЗШ № 81 ім. П. Сагайдачного</a:t>
            </a:r>
          </a:p>
          <a:p>
            <a:pPr algn="ctr"/>
            <a:r>
              <a:rPr lang="uk-UA" dirty="0" err="1" smtClean="0"/>
              <a:t>Манькина</a:t>
            </a:r>
            <a:r>
              <a:rPr lang="uk-UA" dirty="0" smtClean="0"/>
              <a:t> Марта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001056" cy="371477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Кличко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Віталій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Шестиразовий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кікбоксингу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професіоналів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боксу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ваговій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WBO (1999 — 2000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роки 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WBC (2004 — 2005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2008 року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дотепер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Ring (2004 — 2005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роки).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Срібний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призер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AIBA (1995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Триразовий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Всесвітніх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ваговій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(1995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lichk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9667" y="0"/>
            <a:ext cx="453433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lichk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7620" cy="289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3143271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Кличко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В 1994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завоював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титул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юніорів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В 1995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золоту медаль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Всесвітніх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а 1996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срібну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медаль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 року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найвищого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результату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любительській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кар'єрі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здобуваючи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золоту медаль 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XXVI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Атланті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завойовував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титул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чемпіона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боксу.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7265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4074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279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57" y="3429000"/>
            <a:ext cx="4186817" cy="3071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62302"/>
            <a:ext cx="8072494" cy="2566632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Олександрівна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виграла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Літніх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2000 та 2004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комплексному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плаванні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дистанціях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200 та 400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срібну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медаль вона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2000 року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плаванні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стилем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800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lochkova_2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357187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36203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594559"/>
            <a:ext cx="3428992" cy="4263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643998" cy="385765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Шевченко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спорту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2003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року.Нагороджений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відзнакою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— «Герой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». У 2003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став першим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українцем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виграв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Лігу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чемпіонів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Володар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«Золотого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»2004 — призу 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вручають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найкращому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футболісту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Один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найрезультативніших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бомбардирів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єврокубкових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турнірів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сезони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бомбардир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Українив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Капітан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Тричі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ставав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бомбардиром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чемпіонів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чемпіонату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бомбардир за всю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Мілана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e1a87cea0766c4ae3d2c6f27728fe7ebc5828a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395690450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290"/>
            <a:ext cx="2857500" cy="2143125"/>
          </a:xfrm>
          <a:prstGeom prst="rect">
            <a:avLst/>
          </a:prstGeom>
        </p:spPr>
      </p:pic>
      <p:pic>
        <p:nvPicPr>
          <p:cNvPr id="6" name="Рисунок 5" descr="andrej-shevchenko_133858690893063726f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0"/>
            <a:ext cx="3143240" cy="235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4000528"/>
          </a:xfrm>
        </p:spPr>
        <p:txBody>
          <a:bodyPr>
            <a:noAutofit/>
          </a:bodyPr>
          <a:lstStyle/>
          <a:p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Олександр Олександрович Усик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  —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боксер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той час уже став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капітаном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боксерської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фаворитом. Золоту медаль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виборов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11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2012 року,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здобувши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перемогу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фіналі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над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італійським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боксером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Клементе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Руссо.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Глядачам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запам'ятався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виходив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ринг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поєдинку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станцював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гопак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Усик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завоював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титули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любительського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боксу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2012 року,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заявив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аматорської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напівпрофесійну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WSB,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міжнародну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боксерську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егідою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AIBA.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 перемог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 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разу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програв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таким чином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зайняв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рейтингу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боксерів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WSB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25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2013 року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Усик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підписав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контракт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промоутерською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K2 Promotions»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9 листопада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професіональному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ринзі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вагова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«до 91 кг»). Тренером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американець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Джеймс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Башир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Кличка.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2-08-12_011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3929066"/>
            <a:ext cx="3286116" cy="2928934"/>
          </a:xfrm>
        </p:spPr>
      </p:pic>
      <p:pic>
        <p:nvPicPr>
          <p:cNvPr id="5" name="Рисунок 4" descr="1366127258_aleksandr-us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143380"/>
            <a:ext cx="4071966" cy="271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858312" cy="48577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брала участь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десяти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1999 до 2009.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Символічно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перший,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Ганни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чемпионати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2002 року 18-річна Ганна 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десятирічної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спортивної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трималась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дворазовою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обручем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булавами.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титулу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помилка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вправі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поставила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друге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того, у 2003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триразовою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вправах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обручем, булавами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стрічкою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бронзовим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призером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Афінах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виграла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срібних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нагород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Баку. 21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2007 року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стала абсолютной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бронзовим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призером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Пекіні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2009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кар'єрі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25-річної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Ганни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виборола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бронзові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срібну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послужному списку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титулів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вона абсолютна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дворазова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володарка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золотих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нагород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Кубку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триразова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бронзовий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призер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багаторазова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срібна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призерка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чемпіонатів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Кубок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Дерюгіної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спорту. Ганна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глядачами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прощальним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показовим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Лари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Фабіан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malade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зворушив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вболівальників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496847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0"/>
            <a:ext cx="2214546" cy="2285992"/>
          </a:xfrm>
        </p:spPr>
      </p:pic>
      <p:pic>
        <p:nvPicPr>
          <p:cNvPr id="5" name="Рисунок 4" descr="bezso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393269" cy="2262180"/>
          </a:xfrm>
          <a:prstGeom prst="rect">
            <a:avLst/>
          </a:prstGeom>
        </p:spPr>
      </p:pic>
      <p:pic>
        <p:nvPicPr>
          <p:cNvPr id="6" name="Рисунок 5" descr="orig_845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-5547"/>
            <a:ext cx="3500430" cy="2258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7672416" cy="1209309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TS103030981</Template>
  <TotalTime>53</TotalTime>
  <Words>128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Brushed Metal 16x9</vt:lpstr>
      <vt:lpstr>Культура України на початку 21 століття. Фізична культура і спорт.</vt:lpstr>
      <vt:lpstr>Кличко Віталій Володимирович . Шестиразовий чемпіон світу з кікбоксингу ( чотири рази серед професіоналів і двічі серед любителів ). Чемпіон світу з боксу у важкій ваговій категорії за версіями WBO (1999 — 2000 роки ), WBC (2004 — 2005 роки, з 2008 року дотепер ), The Ring (2004 — 2005 роки). Срібний призер чемпіонату світу з боксу серед любителів за версією AIBA (1995 рік ). Триразовий чемпіон України з боксу серед любителів . Чемпіон I Всесвітніх ігор військовослужбовців у важкій ваговій категорії (1995 рік ).  </vt:lpstr>
      <vt:lpstr>Кличко Володимир Володимирович . В 1994 році завоював титул чемпіона Європи з боксу серед юніорів . В 1995 здобув золоту медаль на I Всесвітніх іграх військовослужбовців в Італії , а 1996 — срібну медаль чемпіонату Європи . Цього ж року досягає найвищого результату у своїй любительській кар'єрі , здобуваючи золоту медаль на XXVI Літніх Олімпійських іграх в Атланті . Володимир п'ять разів завойовував титул чемпіона України з боксу.  </vt:lpstr>
      <vt:lpstr>Клочкова Яна Олександрівна . Свої золоті медалі Яна виграла на Літніх Олімпійських іграх 2000 та 2004 років у комплексному плаванні на дистанціях 200 та 400 метрів ; срібну медаль вона отримала на іграх 2000 року у плаванні вільним стилем на дистанції 800 метрів .</vt:lpstr>
      <vt:lpstr>Шевченко Андрій Миколайович . Заслужений майстер спорту України з 2003 року.Нагороджений найвищою державною відзнакою — «Герой України ». У 2003 році став першим українцем , який виграв Лігу чемпіонів . Володар «Золотого м'яча »2004 — призу , який вручають найкращому футболісту Європи . Один з найрезультативніших бомбардирів єврокубкових турнірів за всі сезони Найкращий бомбардир національної збірної Українив історії . Капітан збірної України . Тричі ставав найкращим бомбардиром Ліги чемпіонів ,двічі – чемпіонату Італії . Другий бомбардир за всю історію « Мілана ».  </vt:lpstr>
      <vt:lpstr>Олександр Олександрович Усик  — український професійний боксер.  На Олімпійських іграх у Лондоні Олександр, який на той час уже став капітаном боксерської збірної України, був головним фаворитом. Золоту медаль виборов 11 серпня 2012 року, здобувши перемогу у фіналі над італійським боксером Клементе Руссо. Глядачам запам'ятався тим, що виходив на ринг у образі козака, а після фінального поєдинку станцював гопак. Олександр Усик завоював усі можливі титули любительського боксу і у жовтні 2012 року, офіційно заявив про завершення аматорської кар'єри та перехід у напівпрофесійну лігу WSB, міжнародну боксерську асоціацію під егідою AIBA. Загалом здобув 6 перемог (з них 2 достроково) та жодного разу не програв, таким чином зайняв 1 місце в індивідуальному рейтингу боксерів WSB у важкій вазі. 25 вересня 2013 року Олександр Усик підписав контракт з промоутерською компанією «K2 Promotions» і вже 9 листопада провів свій перший бій на професіональному ринзі у першій важкій вазі (вагова категорія «до 91 кг»). Тренером Олександра став американець Джеймс Алі Башир, який працює в команді Володимира Кличка.</vt:lpstr>
      <vt:lpstr>Ганна Безсонова брала участь у змаганнях протягом десяти років — з 1999 до 2009. Символічно, що і перший, і останній для Ганни чемпионати світу пройшли в Японії. Починаючи з 2002 року 18-річна Ганна — лідер збірної України. Протягом десятирічної спортивної кар'єри Ганна Безсонова впевнено трималась серед лідерів світової художної гімнастики. У 2003 році Безсонова стала дворазовою чемпіонкою світу — з обручем та з булавами. На цих змаганнях Ганна була близька до титулу абсолютної чемпіонки світу, проте помилка у вправі з м'ячем поставила її на друге місце. Окрім того, у 2003 році Безсонова стала триразовою чемпіонкою Європи — у вправах з обручем, булавами та стрічкою. У 2004 році Безсонова стала бронзовим призером Олімпійських ігор в Афінах. У 2005 році Безсонова виграла одразу 6 срібних нагород на чемпіонаті світу в Баку. 21 вересня 2007 року Ганна Безсонова стала абсолютной чемпіонкою світу.  У 2008 році Ганна Безсонова стала бронзовим призером Олімпіади в Пекіні. 2009 рік став останнім у кар'єрі 25-річної Ганни. Безсонова виступила на чемпіонаті світу в Міе, де виборола три бронзові та одну срібну медалі. У послужному списку Безсонової багато титулів — вона абсолютна чемпіонка світу, дворазова чемпіонка світу в окремих вида, володарка золотих нагород на етапах Кубку світу, триразова чемпіонка Європи , двічі бронзовий призер Олімпійських ігор, а також багаторазова срібна призерка чемпіонатів Європи і світу. У 2010 році відбувся Кубок Дерюгіної, де Ганна Безсонова офіційно пішла зі спорту. Ганна виступила перед глядачами з прощальним показовим виступом на пісню Лари Фабіан «Je suis malade», цей виступ зворушив до сліз багатьох вболівальників.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на початку 21 століття. Фізична культура і спорт.</dc:title>
  <dc:creator>Admin</dc:creator>
  <cp:lastModifiedBy>Admin</cp:lastModifiedBy>
  <cp:revision>6</cp:revision>
  <dcterms:created xsi:type="dcterms:W3CDTF">2014-05-03T13:00:49Z</dcterms:created>
  <dcterms:modified xsi:type="dcterms:W3CDTF">2014-05-03T13:54:04Z</dcterms:modified>
</cp:coreProperties>
</file>