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Палац </a:t>
            </a:r>
            <a:r>
              <a:rPr lang="ru-RU" b="1" dirty="0" err="1" smtClean="0"/>
              <a:t>Розумовського</a:t>
            </a:r>
            <a:r>
              <a:rPr lang="ru-RU" b="1" dirty="0" smtClean="0"/>
              <a:t> (Батурин)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00063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П</a:t>
            </a:r>
            <a:r>
              <a:rPr lang="uk-UA" sz="1800" dirty="0" smtClean="0"/>
              <a:t>і</a:t>
            </a:r>
            <a:r>
              <a:rPr lang="ru-RU" sz="1800" dirty="0" err="1" smtClean="0"/>
              <a:t>дготувала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учениця</a:t>
            </a:r>
            <a:r>
              <a:rPr lang="ru-RU" sz="1800" dirty="0" smtClean="0"/>
              <a:t> </a:t>
            </a:r>
            <a:r>
              <a:rPr lang="en-US" sz="1800" dirty="0" smtClean="0"/>
              <a:t>I</a:t>
            </a:r>
            <a:r>
              <a:rPr lang="uk-UA" sz="1800" dirty="0" smtClean="0"/>
              <a:t> курсу фізико-математичного класу Кучерявець Ірина</a:t>
            </a:r>
            <a:endParaRPr lang="ru-RU" sz="1800" dirty="0"/>
          </a:p>
        </p:txBody>
      </p:sp>
      <p:pic>
        <p:nvPicPr>
          <p:cNvPr id="4" name="Содержимое 3" descr="800px-Палац_К.Розумовського_у_Батурині-2009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85728"/>
            <a:ext cx="7374276" cy="45259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8" y="5000636"/>
            <a:ext cx="2928958" cy="9144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/>
              <a:t>К. Розумовський</a:t>
            </a:r>
            <a:endParaRPr lang="ru-RU" sz="2800" b="1" dirty="0"/>
          </a:p>
        </p:txBody>
      </p:sp>
      <p:pic>
        <p:nvPicPr>
          <p:cNvPr id="4" name="Содержимое 5" descr="461px-Kirill_Razumovsky_Tok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357166"/>
            <a:ext cx="3714776" cy="483485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5720" y="178592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 1750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 Батурин граф </a:t>
            </a:r>
            <a:r>
              <a:rPr lang="ru-RU" dirty="0" err="1" smtClean="0"/>
              <a:t>Кирило</a:t>
            </a:r>
            <a:r>
              <a:rPr lang="ru-RU" dirty="0" smtClean="0"/>
              <a:t> </a:t>
            </a:r>
            <a:r>
              <a:rPr lang="ru-RU" dirty="0" err="1" smtClean="0"/>
              <a:t>Розумовський</a:t>
            </a:r>
            <a:r>
              <a:rPr lang="ru-RU" dirty="0" smtClean="0"/>
              <a:t> </a:t>
            </a:r>
            <a:r>
              <a:rPr lang="ru-RU" dirty="0" err="1" smtClean="0"/>
              <a:t>отримав</a:t>
            </a:r>
            <a:r>
              <a:rPr lang="ru-RU" dirty="0" smtClean="0"/>
              <a:t> у </a:t>
            </a:r>
            <a:r>
              <a:rPr lang="ru-RU" dirty="0" err="1" smtClean="0"/>
              <a:t>подарунок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імперартиці</a:t>
            </a:r>
            <a:r>
              <a:rPr lang="ru-RU" dirty="0" smtClean="0"/>
              <a:t> </a:t>
            </a:r>
            <a:r>
              <a:rPr lang="ru-RU" dirty="0" err="1" smtClean="0"/>
              <a:t>Єлизавети</a:t>
            </a:r>
            <a:r>
              <a:rPr lang="ru-RU" dirty="0" smtClean="0"/>
              <a:t> </a:t>
            </a:r>
            <a:r>
              <a:rPr lang="ru-RU" dirty="0" err="1" smtClean="0"/>
              <a:t>Петрівни</a:t>
            </a:r>
            <a:r>
              <a:rPr lang="ru-RU" dirty="0" smtClean="0"/>
              <a:t>. Граф </a:t>
            </a:r>
            <a:r>
              <a:rPr lang="ru-RU" dirty="0" err="1" smtClean="0"/>
              <a:t>навідався</a:t>
            </a:r>
            <a:r>
              <a:rPr lang="ru-RU" dirty="0" smtClean="0"/>
              <a:t> </a:t>
            </a:r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титулу </a:t>
            </a:r>
            <a:r>
              <a:rPr lang="ru-RU" dirty="0" err="1" smtClean="0"/>
              <a:t>гетьмана</a:t>
            </a:r>
            <a:r>
              <a:rPr lang="ru-RU" dirty="0" smtClean="0"/>
              <a:t>. За </a:t>
            </a:r>
            <a:r>
              <a:rPr lang="ru-RU" dirty="0" err="1" smtClean="0"/>
              <a:t>задумом</a:t>
            </a:r>
            <a:r>
              <a:rPr lang="ru-RU" dirty="0" smtClean="0"/>
              <a:t>, Батурин ставав </a:t>
            </a:r>
            <a:r>
              <a:rPr lang="ru-RU" dirty="0" err="1" smtClean="0"/>
              <a:t>столичним</a:t>
            </a:r>
            <a:r>
              <a:rPr lang="ru-RU" dirty="0" smtClean="0"/>
              <a:t> </a:t>
            </a:r>
            <a:r>
              <a:rPr lang="ru-RU" dirty="0" err="1" smtClean="0"/>
              <a:t>містечком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 </a:t>
            </a:r>
            <a:r>
              <a:rPr lang="ru-RU" dirty="0" err="1" smtClean="0"/>
              <a:t>університетом</a:t>
            </a:r>
            <a:r>
              <a:rPr lang="ru-RU" dirty="0" smtClean="0"/>
              <a:t> (не </a:t>
            </a:r>
            <a:r>
              <a:rPr lang="ru-RU" dirty="0" err="1" smtClean="0"/>
              <a:t>здійснено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96356" cy="838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9" name="Содержимое 8" descr="800px-Палацовий_комплекс_гетьмана_Розумовськог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357166"/>
            <a:ext cx="8686800" cy="1194435"/>
          </a:xfrm>
        </p:spPr>
      </p:pic>
      <p:sp>
        <p:nvSpPr>
          <p:cNvPr id="11" name="Содержимое 2"/>
          <p:cNvSpPr txBox="1">
            <a:spLocks/>
          </p:cNvSpPr>
          <p:nvPr/>
        </p:nvSpPr>
        <p:spPr>
          <a:xfrm>
            <a:off x="285720" y="1785926"/>
            <a:ext cx="8686800" cy="4525963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Ансамбль складався з палацу, двох флігелів та парку пейзажного типу. Палац будували у 1799—1803 рр. Ця триповерхова будівля - рідкісний в Україні зразок палладіанства, адже Камерон був палким прихильником творчості Андреа Палладіо. В ансамблі палацу Розумовського архітектор виявив здібності талановитого інтерпретатора палладіанства як течії в архітектурі.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Палацово-парковий ансамбль гетьмана Розумовського в Батурині (2011)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Палац триповерховий. Один фасад прикрашено лоджією, другий-балконом. Бічні фасади мають напівротонди, що значно збагатили силуети палацу. В інтер'єри напівротонди відкриваються овальними залами. Відновлені наново і зруйновані колись флігелі парадного двору, адже зберігли креслення ансамблю.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 смертю графа будівництво припинили. Російська імперія майже постійно воювала чи захищала те, що встигла захопити. Дивний палац у провінції мало кого цікавив. І його отримали вояки імперії. Перебування в руках військових не сприяло збереженню покинутого палацу. Є відомості, що іноді будівлю використовували ян мішень для пострілів. На початку 20 століття палац стояв руїною.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800px-Палац_К.Розумовського_у_Батурині-20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071546"/>
            <a:ext cx="4572032" cy="4786346"/>
          </a:xfrm>
        </p:spPr>
      </p:pic>
      <p:sp>
        <p:nvSpPr>
          <p:cNvPr id="6" name="Прямоугольник 5"/>
          <p:cNvSpPr/>
          <p:nvPr/>
        </p:nvSpPr>
        <p:spPr>
          <a:xfrm>
            <a:off x="5000628" y="1000108"/>
            <a:ext cx="38576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Син</a:t>
            </a:r>
            <a:r>
              <a:rPr lang="ru-RU" sz="1600" dirty="0" smtClean="0"/>
              <a:t> </a:t>
            </a:r>
            <a:r>
              <a:rPr lang="ru-RU" sz="1600" dirty="0" err="1" smtClean="0"/>
              <a:t>Кирила</a:t>
            </a:r>
            <a:r>
              <a:rPr lang="ru-RU" sz="1600" dirty="0" smtClean="0"/>
              <a:t>, </a:t>
            </a:r>
            <a:r>
              <a:rPr lang="ru-RU" sz="1600" dirty="0" err="1" smtClean="0"/>
              <a:t>Андрій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Розумовський</a:t>
            </a:r>
            <a:r>
              <a:rPr lang="ru-RU" sz="1600" dirty="0" smtClean="0"/>
              <a:t>, </a:t>
            </a:r>
            <a:r>
              <a:rPr lang="ru-RU" sz="1600" dirty="0" err="1" smtClean="0"/>
              <a:t>обрав</a:t>
            </a:r>
            <a:r>
              <a:rPr lang="ru-RU" sz="1600" dirty="0" smtClean="0"/>
              <a:t>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за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жительства </a:t>
            </a:r>
            <a:r>
              <a:rPr lang="ru-RU" sz="1600" dirty="0" err="1" smtClean="0"/>
              <a:t>Відень</a:t>
            </a:r>
            <a:r>
              <a:rPr lang="ru-RU" sz="1600" dirty="0" smtClean="0"/>
              <a:t>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ніколи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цікавився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краєвидами</a:t>
            </a:r>
            <a:r>
              <a:rPr lang="ru-RU" sz="1600" dirty="0" smtClean="0"/>
              <a:t>. </a:t>
            </a:r>
            <a:r>
              <a:rPr lang="ru-RU" sz="1600" dirty="0" err="1" smtClean="0"/>
              <a:t>Замість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 тут </a:t>
            </a:r>
            <a:r>
              <a:rPr lang="ru-RU" sz="1600" dirty="0" err="1" smtClean="0"/>
              <a:t>залишався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управитель,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цікавився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теж</a:t>
            </a:r>
            <a:r>
              <a:rPr lang="ru-RU" sz="1600" dirty="0" smtClean="0"/>
              <a:t> не </a:t>
            </a:r>
            <a:r>
              <a:rPr lang="ru-RU" sz="1600" dirty="0" err="1" smtClean="0"/>
              <a:t>краєвидами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матеріальними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цінностями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належали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господарю. За </a:t>
            </a:r>
            <a:r>
              <a:rPr lang="ru-RU" sz="1600" dirty="0" err="1" smtClean="0"/>
              <a:t>однією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версій</a:t>
            </a:r>
            <a:r>
              <a:rPr lang="ru-RU" sz="1600" dirty="0" smtClean="0"/>
              <a:t>,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підпалив</a:t>
            </a:r>
            <a:r>
              <a:rPr lang="ru-RU" sz="1600" dirty="0" smtClean="0"/>
              <a:t> палац,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сховати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сліди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крадіжок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3714752"/>
            <a:ext cx="41433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 1908 р. на </a:t>
            </a:r>
            <a:r>
              <a:rPr lang="en-US" sz="1600" dirty="0" smtClean="0"/>
              <a:t>XIV </a:t>
            </a:r>
            <a:r>
              <a:rPr lang="ru-RU" sz="1600" dirty="0" err="1" smtClean="0"/>
              <a:t>Всеросійському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Археологічному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з'їзді</a:t>
            </a:r>
            <a:r>
              <a:rPr lang="ru-RU" sz="1600" dirty="0" smtClean="0"/>
              <a:t> в </a:t>
            </a:r>
            <a:r>
              <a:rPr lang="ru-RU" sz="1600" dirty="0" err="1" smtClean="0"/>
              <a:t>Чернігові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порушено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подальшу</a:t>
            </a:r>
            <a:r>
              <a:rPr lang="ru-RU" sz="1600" dirty="0" smtClean="0"/>
              <a:t> долю палацу. З 1911 р. ним </a:t>
            </a:r>
            <a:r>
              <a:rPr lang="ru-RU" sz="1600" dirty="0" err="1" smtClean="0"/>
              <a:t>опікувалось</a:t>
            </a:r>
            <a:r>
              <a:rPr lang="ru-RU" sz="1600" dirty="0" smtClean="0"/>
              <a:t> «</a:t>
            </a:r>
            <a:r>
              <a:rPr lang="ru-RU" sz="1600" dirty="0" err="1" smtClean="0"/>
              <a:t>Товариство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захисту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збереження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Росії</a:t>
            </a:r>
            <a:r>
              <a:rPr lang="ru-RU" sz="1600" dirty="0" smtClean="0"/>
              <a:t> </a:t>
            </a:r>
            <a:r>
              <a:rPr lang="ru-RU" sz="1600" dirty="0" err="1" smtClean="0"/>
              <a:t>пам'яток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мистецтва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старовини</a:t>
            </a:r>
            <a:r>
              <a:rPr lang="ru-RU" sz="1600" dirty="0" smtClean="0"/>
              <a:t>», на </a:t>
            </a:r>
            <a:r>
              <a:rPr lang="ru-RU" sz="1600" dirty="0" err="1" smtClean="0"/>
              <a:t>замовлення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петербурзький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архітектор</a:t>
            </a:r>
            <a:r>
              <a:rPr lang="ru-RU" sz="1600" dirty="0" smtClean="0"/>
              <a:t> </a:t>
            </a:r>
            <a:r>
              <a:rPr lang="ru-RU" sz="1600" dirty="0" err="1" smtClean="0"/>
              <a:t>Олександр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Білогруд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зробив</a:t>
            </a:r>
            <a:r>
              <a:rPr lang="ru-RU" sz="1600" dirty="0" smtClean="0"/>
              <a:t> </a:t>
            </a:r>
            <a:r>
              <a:rPr lang="ru-RU" sz="1600" dirty="0" err="1" smtClean="0"/>
              <a:t>обміри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численні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фотографії</a:t>
            </a:r>
            <a:r>
              <a:rPr lang="ru-RU" sz="1600" dirty="0" smtClean="0"/>
              <a:t> палацу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опрацював</a:t>
            </a:r>
            <a:r>
              <a:rPr lang="ru-RU" sz="1600" dirty="0" smtClean="0"/>
              <a:t> проект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відбудови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</TotalTime>
  <Words>39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Палац Розумовського (Батурин)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Палац Розумовського (Батурин) </dc:title>
  <cp:lastModifiedBy>administrator</cp:lastModifiedBy>
  <cp:revision>2</cp:revision>
  <dcterms:modified xsi:type="dcterms:W3CDTF">2012-04-26T04:37:15Z</dcterms:modified>
</cp:coreProperties>
</file>