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6" r:id="rId3"/>
    <p:sldMasterId id="2147483708" r:id="rId4"/>
    <p:sldMasterId id="2147483720" r:id="rId5"/>
  </p:sldMasterIdLst>
  <p:sldIdLst>
    <p:sldId id="256" r:id="rId6"/>
    <p:sldId id="257" r:id="rId7"/>
    <p:sldId id="258" r:id="rId8"/>
    <p:sldId id="259" r:id="rId9"/>
    <p:sldId id="260" r:id="rId10"/>
    <p:sldId id="261" r:id="rId11"/>
    <p:sldId id="265" r:id="rId12"/>
    <p:sldId id="266" r:id="rId13"/>
    <p:sldId id="268" r:id="rId14"/>
    <p:sldId id="262" r:id="rId15"/>
    <p:sldId id="263" r:id="rId16"/>
    <p:sldId id="26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Объект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Объект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14.02.2014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Объект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B4C71EC6-210F-42DE-9C53-41977AD35B3D}" type="datetimeFigureOut">
              <a:rPr lang="ru-RU" smtClean="0"/>
              <a:t>14.02.2014</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14.02.2014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14.02.2014</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14.02.2014</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14.02.2014</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14.02.2014</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19B0651-EE4F-4900-A07F-96A6BFA9D0F0}" type="slidenum">
              <a:rPr lang="ru-RU" smtClean="0"/>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14.02.2014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14.02.2014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9B0651-EE4F-4900-A07F-96A6BFA9D0F0}" type="slidenum">
              <a:rPr lang="ru-RU" smtClean="0"/>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B4C71EC6-210F-42DE-9C53-41977AD35B3D}" type="datetimeFigureOut">
              <a:rPr lang="ru-RU" smtClean="0"/>
              <a:t>14.02.2014</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B19B0651-EE4F-4900-A07F-96A6BFA9D0F0}" type="slidenum">
              <a:rPr lang="ru-RU" smtClean="0"/>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B19B0651-EE4F-4900-A07F-96A6BFA9D0F0}" type="slidenum">
              <a:rPr lang="ru-RU" smtClean="0"/>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14.02.2014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14.02.2014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Объект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14.02.2014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14.02.2014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14.02.2014</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4C71EC6-210F-42DE-9C53-41977AD35B3D}" type="datetimeFigureOut">
              <a:rPr lang="ru-RU" smtClean="0"/>
              <a:t>14.02.2014</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14.02.2014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4C71EC6-210F-42DE-9C53-41977AD35B3D}" type="datetimeFigureOut">
              <a:rPr lang="ru-RU" smtClean="0"/>
              <a:t>14.02.2014</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19B0651-EE4F-4900-A07F-96A6BFA9D0F0}" type="slidenum">
              <a:rPr lang="ru-RU" smtClean="0"/>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4C71EC6-210F-42DE-9C53-41977AD35B3D}" type="datetimeFigureOut">
              <a:rPr lang="ru-RU" smtClean="0"/>
              <a:t>14.02.2014</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9B0651-EE4F-4900-A07F-96A6BFA9D0F0}" type="slidenum">
              <a:rPr lang="ru-RU" smtClean="0"/>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11560" y="548680"/>
            <a:ext cx="7772400" cy="1899642"/>
          </a:xfrm>
        </p:spPr>
        <p:txBody>
          <a:bodyPr/>
          <a:lstStyle/>
          <a:p>
            <a:r>
              <a:rPr lang="en-US" dirty="0"/>
              <a:t>overview</a:t>
            </a:r>
            <a:endParaRPr lang="ru-RU" dirty="0"/>
          </a:p>
        </p:txBody>
      </p:sp>
      <p:sp>
        <p:nvSpPr>
          <p:cNvPr id="3" name="Подзаголовок 2"/>
          <p:cNvSpPr>
            <a:spLocks noGrp="1"/>
          </p:cNvSpPr>
          <p:nvPr>
            <p:ph type="subTitle" idx="1"/>
          </p:nvPr>
        </p:nvSpPr>
        <p:spPr>
          <a:xfrm>
            <a:off x="1084072" y="2817947"/>
            <a:ext cx="6400800" cy="1752600"/>
          </a:xfrm>
        </p:spPr>
        <p:txBody>
          <a:bodyPr>
            <a:noAutofit/>
          </a:bodyPr>
          <a:lstStyle/>
          <a:p>
            <a:r>
              <a:rPr lang="en-US" sz="2400" dirty="0">
                <a:solidFill>
                  <a:schemeClr val="tx1"/>
                </a:solidFill>
              </a:rPr>
              <a:t>In December 1911 - January 1912 South Pole was reached by competing teams of Roald Amundsen and Robert Scott, with a difference of 33 days. Scott Polar team killed in full on the way back, its fate during the XX century has been the subject of extensive debate very professional historians polar and polar expeditions ...</a:t>
            </a:r>
            <a:endParaRPr lang="ru-RU" sz="2400" dirty="0">
              <a:solidFill>
                <a:schemeClr val="tx1"/>
              </a:solidFill>
            </a:endParaRPr>
          </a:p>
        </p:txBody>
      </p:sp>
    </p:spTree>
    <p:extLst>
      <p:ext uri="{BB962C8B-B14F-4D97-AF65-F5344CB8AC3E}">
        <p14:creationId xmlns:p14="http://schemas.microsoft.com/office/powerpoint/2010/main" val="92083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Users\Администратор\Desktop\718px-Beardmore_Glacier_-_Antarctic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cene3d>
            <a:camera prst="orthographicFront"/>
            <a:lightRig rig="threePt" dir="t"/>
          </a:scene3d>
          <a:sp3d>
            <a:bevelB w="0" h="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3236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1026" name="Picture 2" descr="d:\Users\Администратор\Desktop\Записки скучного человека - Путешествие в смерть. Экспедиция Роберта Скотта на Южный полюс. Часть 11_files\830f6d3211c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74725"/>
            <a:ext cx="9146559" cy="783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876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Users\Администратор\Desktop\Записки скучного человека - Путешествие в смерть. Экспедиция Роберта Скотта на Южный полюс. Часть 11_files\d8e29d2dc2c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564266"/>
            <a:ext cx="6003581" cy="5805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91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Amundsen and </a:t>
            </a:r>
            <a:r>
              <a:rPr lang="en-US" dirty="0" smtClean="0"/>
              <a:t>Scott way</a:t>
            </a:r>
            <a:endParaRPr lang="ru-RU" dirty="0"/>
          </a:p>
        </p:txBody>
      </p:sp>
      <p:sp>
        <p:nvSpPr>
          <p:cNvPr id="3" name="Объект 2"/>
          <p:cNvSpPr>
            <a:spLocks noGrp="1"/>
          </p:cNvSpPr>
          <p:nvPr>
            <p:ph idx="1"/>
          </p:nvPr>
        </p:nvSpPr>
        <p:spPr/>
        <p:txBody>
          <a:bodyPr>
            <a:normAutofit fontScale="92500" lnSpcReduction="10000"/>
          </a:bodyPr>
          <a:lstStyle/>
          <a:p>
            <a:r>
              <a:rPr lang="en-US" sz="2800" dirty="0"/>
              <a:t>The terrain on which routes were similar Amundsen and Scott. From wintering bases both teams were on the Ross Ice Shelf, followed by glacial valleys of the Transantarctic Mountains and then along the plains of the Polar Plateau. Both teams based on the experiences of E. </a:t>
            </a:r>
            <a:r>
              <a:rPr lang="en-US" sz="2800" dirty="0" err="1"/>
              <a:t>Shackleton</a:t>
            </a:r>
            <a:r>
              <a:rPr lang="en-US" sz="2800" dirty="0"/>
              <a:t> Expedition 1908-09, the (not reached the Pole 97 geographical miles or 180 miles) and believed that the major cause difficulty crossing the mountains and climb to the plateau.</a:t>
            </a:r>
            <a:endParaRPr lang="ru-RU" sz="2800" dirty="0"/>
          </a:p>
        </p:txBody>
      </p:sp>
    </p:spTree>
    <p:extLst>
      <p:ext uri="{BB962C8B-B14F-4D97-AF65-F5344CB8AC3E}">
        <p14:creationId xmlns:p14="http://schemas.microsoft.com/office/powerpoint/2010/main" val="30166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29600" cy="4525963"/>
          </a:xfrm>
        </p:spPr>
        <p:txBody>
          <a:bodyPr/>
          <a:lstStyle/>
          <a:p>
            <a:r>
              <a:rPr lang="en-US" dirty="0"/>
              <a:t>Ross Ice Shelf was the most easy part of the route.</a:t>
            </a:r>
            <a:endParaRPr lang="ru-RU" dirty="0"/>
          </a:p>
        </p:txBody>
      </p:sp>
      <p:pic>
        <p:nvPicPr>
          <p:cNvPr id="1027" name="Picture 3" descr="d:\Users\Администратор\Desktop\7440986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631906"/>
            <a:ext cx="6912768" cy="4327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233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Weather Conditions</a:t>
            </a:r>
            <a:endParaRPr lang="ru-RU" dirty="0"/>
          </a:p>
        </p:txBody>
      </p:sp>
      <p:sp>
        <p:nvSpPr>
          <p:cNvPr id="3" name="Объект 2"/>
          <p:cNvSpPr>
            <a:spLocks noGrp="1"/>
          </p:cNvSpPr>
          <p:nvPr>
            <p:ph idx="1"/>
          </p:nvPr>
        </p:nvSpPr>
        <p:spPr/>
        <p:txBody>
          <a:bodyPr>
            <a:normAutofit fontScale="92500"/>
          </a:bodyPr>
          <a:lstStyle/>
          <a:p>
            <a:r>
              <a:rPr lang="en-US" sz="2800" dirty="0"/>
              <a:t>Weather conditions accompanying expeditions, consider difficult because of the difference in terms of campaigns. Scott wrote in his diary that at the end of the pole route he encountered unexpectedly low temperatures. However, during the winter on the "Discovery", in March 1903 were recorded temperature below -40 ° C. Amundsen tried whenever possible to reduce the time of being in the field, avoiding the adverse conditions encountered Scott.</a:t>
            </a:r>
            <a:endParaRPr lang="ru-RU" sz="2800" dirty="0"/>
          </a:p>
        </p:txBody>
      </p:sp>
    </p:spTree>
    <p:extLst>
      <p:ext uri="{BB962C8B-B14F-4D97-AF65-F5344CB8AC3E}">
        <p14:creationId xmlns:p14="http://schemas.microsoft.com/office/powerpoint/2010/main" val="136871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Return back</a:t>
            </a:r>
            <a:endParaRPr lang="ru-RU" dirty="0"/>
          </a:p>
        </p:txBody>
      </p:sp>
      <p:sp>
        <p:nvSpPr>
          <p:cNvPr id="3" name="Объект 2"/>
          <p:cNvSpPr>
            <a:spLocks noGrp="1"/>
          </p:cNvSpPr>
          <p:nvPr>
            <p:ph idx="1"/>
          </p:nvPr>
        </p:nvSpPr>
        <p:spPr>
          <a:xfrm>
            <a:off x="467544" y="1772816"/>
            <a:ext cx="8229600" cy="4625609"/>
          </a:xfrm>
        </p:spPr>
        <p:txBody>
          <a:bodyPr>
            <a:normAutofit/>
          </a:bodyPr>
          <a:lstStyle/>
          <a:p>
            <a:r>
              <a:rPr lang="en-US" dirty="0"/>
              <a:t>On return to base Amundsen spent one and a half times less time than the way to the pole, so its average speed for the entire distance is 36 km / day. The reasons are obvious: no need for reconnaissance, traces of (partially) were intermediate compositions in each geographical degree of latitude. Team Scott Speed ​​was approximately constant for both the journey.</a:t>
            </a:r>
            <a:endParaRPr lang="ru-RU" dirty="0"/>
          </a:p>
        </p:txBody>
      </p:sp>
    </p:spTree>
    <p:extLst>
      <p:ext uri="{BB962C8B-B14F-4D97-AF65-F5344CB8AC3E}">
        <p14:creationId xmlns:p14="http://schemas.microsoft.com/office/powerpoint/2010/main" val="233129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a:bodyPr>
          <a:lstStyle/>
          <a:p>
            <a:r>
              <a:rPr lang="en-US" sz="2800" dirty="0"/>
              <a:t>When Scott's team climbed on </a:t>
            </a:r>
            <a:r>
              <a:rPr lang="en-US" sz="2800" i="1" u="sng" dirty="0"/>
              <a:t>the Beardmore Glacier</a:t>
            </a:r>
            <a:r>
              <a:rPr lang="en-US" sz="2800" dirty="0"/>
              <a:t>, despite the blizzard 5 - 9 December 1911 and crack zone, its rate increased. This was due to the fact that after shooting horses simplified assembly and folding of the original camp. The surface of the glacier did not create serious obstacles.</a:t>
            </a:r>
            <a:endParaRPr lang="ru-RU" sz="2800" dirty="0"/>
          </a:p>
        </p:txBody>
      </p:sp>
    </p:spTree>
    <p:extLst>
      <p:ext uri="{BB962C8B-B14F-4D97-AF65-F5344CB8AC3E}">
        <p14:creationId xmlns:p14="http://schemas.microsoft.com/office/powerpoint/2010/main" val="2755380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In December 1911, Scott's team took an average of 27 km / day at the end of the month the speed dropped to 21 km / day, and in the first week of 1912 - up to 19 km / day. These features are not reflected in the diary Scott</a:t>
            </a:r>
            <a:endParaRPr lang="ru-RU" dirty="0"/>
          </a:p>
        </p:txBody>
      </p:sp>
    </p:spTree>
    <p:extLst>
      <p:ext uri="{BB962C8B-B14F-4D97-AF65-F5344CB8AC3E}">
        <p14:creationId xmlns:p14="http://schemas.microsoft.com/office/powerpoint/2010/main" val="291262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dirty="0"/>
              <a:t>On the way back from the pole pace movement commands Scott rose from 20 to 22 km / day. In January 1912 Amundsen introduced a new schedule: tight schedule transitions to 28 km with a six-hour stay. This pace was maintained until the return to base. </a:t>
            </a:r>
            <a:r>
              <a:rPr lang="en-US" dirty="0" smtClean="0"/>
              <a:t>Signs </a:t>
            </a:r>
            <a:r>
              <a:rPr lang="en-US" dirty="0"/>
              <a:t>of exhaustion dangerous team Scott appeared after three months of transition, apparently, it is a time limit for safe operation in extreme conditions. Since death E. Evans, Scott average transition command does not exceed 5 km / day, and often was below</a:t>
            </a:r>
            <a:endParaRPr lang="ru-RU" dirty="0"/>
          </a:p>
        </p:txBody>
      </p:sp>
    </p:spTree>
    <p:extLst>
      <p:ext uri="{BB962C8B-B14F-4D97-AF65-F5344CB8AC3E}">
        <p14:creationId xmlns:p14="http://schemas.microsoft.com/office/powerpoint/2010/main" val="293679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b="1" dirty="0">
                <a:solidFill>
                  <a:schemeClr val="tx1"/>
                </a:solidFill>
              </a:rPr>
              <a:t>Amundsen triumph was marred by several deaths: January 9, 1913 committed suicide </a:t>
            </a:r>
            <a:r>
              <a:rPr lang="en-US" b="1" dirty="0" err="1">
                <a:solidFill>
                  <a:schemeClr val="tx1"/>
                </a:solidFill>
              </a:rPr>
              <a:t>Hjalmar</a:t>
            </a:r>
            <a:r>
              <a:rPr lang="en-US" b="1" dirty="0">
                <a:solidFill>
                  <a:schemeClr val="tx1"/>
                </a:solidFill>
              </a:rPr>
              <a:t> Johansen, February 11, arrived in New Zealand </a:t>
            </a:r>
            <a:r>
              <a:rPr lang="en-US" b="1" dirty="0" err="1">
                <a:solidFill>
                  <a:schemeClr val="tx1"/>
                </a:solidFill>
              </a:rPr>
              <a:t>barque</a:t>
            </a:r>
            <a:r>
              <a:rPr lang="en-US" b="1" dirty="0">
                <a:solidFill>
                  <a:schemeClr val="tx1"/>
                </a:solidFill>
              </a:rPr>
              <a:t> "Terra Nova" with the message that the November 12, 1912 were found the bodies of Scott and his two companions, who died in late March </a:t>
            </a:r>
          </a:p>
          <a:p>
            <a:r>
              <a:rPr lang="en-US" b="1" dirty="0">
                <a:solidFill>
                  <a:schemeClr val="tx1"/>
                </a:solidFill>
              </a:rPr>
              <a:t>Amundsen said in an interview: </a:t>
            </a:r>
          </a:p>
          <a:p>
            <a:r>
              <a:rPr lang="en-US" b="1" dirty="0">
                <a:solidFill>
                  <a:schemeClr val="tx1"/>
                </a:solidFill>
              </a:rPr>
              <a:t>I would donate all the money and fame, so if I could save by Scott from a horrible death</a:t>
            </a:r>
            <a:endParaRPr lang="ru-RU" b="1" dirty="0">
              <a:solidFill>
                <a:schemeClr val="tx1"/>
              </a:solidFill>
            </a:endParaRPr>
          </a:p>
        </p:txBody>
      </p:sp>
    </p:spTree>
    <p:extLst>
      <p:ext uri="{BB962C8B-B14F-4D97-AF65-F5344CB8AC3E}">
        <p14:creationId xmlns:p14="http://schemas.microsoft.com/office/powerpoint/2010/main" val="1590911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5.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130</TotalTime>
  <Words>599</Words>
  <Application>Microsoft Office PowerPoint</Application>
  <PresentationFormat>Экран (4:3)</PresentationFormat>
  <Paragraphs>15</Paragraphs>
  <Slides>12</Slides>
  <Notes>0</Notes>
  <HiddenSlides>0</HiddenSlides>
  <MMClips>0</MMClips>
  <ScaleCrop>false</ScaleCrop>
  <HeadingPairs>
    <vt:vector size="4" baseType="variant">
      <vt:variant>
        <vt:lpstr>Тема</vt:lpstr>
      </vt:variant>
      <vt:variant>
        <vt:i4>5</vt:i4>
      </vt:variant>
      <vt:variant>
        <vt:lpstr>Заголовки слайдов</vt:lpstr>
      </vt:variant>
      <vt:variant>
        <vt:i4>12</vt:i4>
      </vt:variant>
    </vt:vector>
  </HeadingPairs>
  <TitlesOfParts>
    <vt:vector size="17" baseType="lpstr">
      <vt:lpstr>Исполнительная</vt:lpstr>
      <vt:lpstr>Модульная</vt:lpstr>
      <vt:lpstr>Эркер</vt:lpstr>
      <vt:lpstr>Главная</vt:lpstr>
      <vt:lpstr>Начальная</vt:lpstr>
      <vt:lpstr>overview</vt:lpstr>
      <vt:lpstr>Amundsen and Scott way</vt:lpstr>
      <vt:lpstr>Презентация PowerPoint</vt:lpstr>
      <vt:lpstr>Weather Conditions</vt:lpstr>
      <vt:lpstr>Return back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Загальні відомості</dc:title>
  <dc:creator>Администратор</dc:creator>
  <cp:lastModifiedBy>XTreme.ws</cp:lastModifiedBy>
  <cp:revision>10</cp:revision>
  <dcterms:created xsi:type="dcterms:W3CDTF">2014-02-13T17:09:33Z</dcterms:created>
  <dcterms:modified xsi:type="dcterms:W3CDTF">2014-02-14T05:13:49Z</dcterms:modified>
</cp:coreProperties>
</file>