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E35F5-81BB-4FE2-9526-998B0AD0CBF1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22FA-A372-426C-9A50-919C1CE030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E35F5-81BB-4FE2-9526-998B0AD0CBF1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22FA-A372-426C-9A50-919C1CE030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E35F5-81BB-4FE2-9526-998B0AD0CBF1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22FA-A372-426C-9A50-919C1CE03094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E35F5-81BB-4FE2-9526-998B0AD0CBF1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22FA-A372-426C-9A50-919C1CE0309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E35F5-81BB-4FE2-9526-998B0AD0CBF1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22FA-A372-426C-9A50-919C1CE030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E35F5-81BB-4FE2-9526-998B0AD0CBF1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22FA-A372-426C-9A50-919C1CE0309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E35F5-81BB-4FE2-9526-998B0AD0CBF1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22FA-A372-426C-9A50-919C1CE030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E35F5-81BB-4FE2-9526-998B0AD0CBF1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22FA-A372-426C-9A50-919C1CE030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E35F5-81BB-4FE2-9526-998B0AD0CBF1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22FA-A372-426C-9A50-919C1CE030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E35F5-81BB-4FE2-9526-998B0AD0CBF1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22FA-A372-426C-9A50-919C1CE03094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E35F5-81BB-4FE2-9526-998B0AD0CBF1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22FA-A372-426C-9A50-919C1CE0309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3EE35F5-81BB-4FE2-9526-998B0AD0CBF1}" type="datetimeFigureOut">
              <a:rPr lang="ru-RU" smtClean="0"/>
              <a:t>28.04.2014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B9D22FA-A372-426C-9A50-919C1CE0309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7200" dirty="0" smtClean="0"/>
              <a:t>Леонид Кучма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390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39952" y="2228671"/>
            <a:ext cx="4572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 smtClean="0"/>
              <a:t>24 августа 1991 Кучма был депутатом Верховной Рады, а уже через четыре года стал Президентом Украины, которой руководил 11 лет.</a:t>
            </a:r>
            <a:endParaRPr lang="ru-RU" sz="32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717" y="1876425"/>
            <a:ext cx="3971925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484784"/>
            <a:ext cx="4572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/>
              <a:t>За время правления Кучмы в стране появилась гривна, Конституция, текст гимна, начались структурные реформы и реальная приватизация.</a:t>
            </a:r>
          </a:p>
          <a:p>
            <a:endParaRPr lang="ru-RU" sz="2000" dirty="0" smtClean="0"/>
          </a:p>
          <a:p>
            <a:r>
              <a:rPr lang="ru-RU" sz="2000" dirty="0" smtClean="0"/>
              <a:t>Его правление также запомнилось громкими скандалами, связанными с исчезновением журналиста Георгия </a:t>
            </a:r>
            <a:r>
              <a:rPr lang="ru-RU" sz="2000" dirty="0" err="1" smtClean="0"/>
              <a:t>Гонгадзе</a:t>
            </a:r>
            <a:r>
              <a:rPr lang="ru-RU" sz="2000" dirty="0" smtClean="0"/>
              <a:t>, акциями "Украина без Кучмы", цензурой, обвинениями в причастности к незаконной торговле оружием. </a:t>
            </a:r>
            <a:endParaRPr lang="ru-RU" sz="2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211750"/>
            <a:ext cx="3108960" cy="2331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54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440" y="1412776"/>
            <a:ext cx="864096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 стране началась бессрочная акция "Украина без Кучмы". Ее требованиями были отставка президента, министра внутренних дел Юрия Кравченко, председателя СБУ Леонида </a:t>
            </a:r>
            <a:r>
              <a:rPr lang="ru-RU" sz="2000" dirty="0" err="1" smtClean="0"/>
              <a:t>Деркача</a:t>
            </a:r>
            <a:r>
              <a:rPr lang="ru-RU" sz="2000" dirty="0" smtClean="0"/>
              <a:t> и генпрокурора Михаила Потебенько.</a:t>
            </a:r>
          </a:p>
          <a:p>
            <a:endParaRPr lang="ru-RU" sz="2000" dirty="0" smtClean="0"/>
          </a:p>
          <a:p>
            <a:r>
              <a:rPr lang="ru-RU" sz="2000" dirty="0" smtClean="0"/>
              <a:t>9 марта 2001-го возле Администрации Президента произошли столкновения участников акции с милицией. Тогда были задержаны несколько сотен протестующих, 19 из них были осуждены за "организацию массовых беспорядков" сроком от 2 до 4,5 лет.</a:t>
            </a:r>
          </a:p>
          <a:p>
            <a:endParaRPr lang="ru-RU" sz="2000" dirty="0" smtClean="0"/>
          </a:p>
          <a:p>
            <a:r>
              <a:rPr lang="ru-RU" sz="2000" dirty="0" smtClean="0"/>
              <a:t>Демонстрации продолжались до апреля 2001. Под давлением акций Кучма отправил в отставку министра внутренних дел и председателя Службы безопасности.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9202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340768"/>
            <a:ext cx="4572000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Леонид Кучма в 1994 году сменил на посту Президента Леонида Кравчука. Во время избирательной кампании кандидатуру бывшего директора Южного машиностроительного завода активно поддерживала Россия.</a:t>
            </a:r>
          </a:p>
          <a:p>
            <a:endParaRPr lang="ru-RU" dirty="0" smtClean="0"/>
          </a:p>
          <a:p>
            <a:r>
              <a:rPr lang="ru-RU" dirty="0" smtClean="0"/>
              <a:t>Он шел на выборы с лозунгами о придании русскому языку статуса официального и сближении с Россией. Но после того, как он стал Президентом, изменил свою позицию.</a:t>
            </a:r>
          </a:p>
          <a:p>
            <a:endParaRPr lang="ru-RU" dirty="0" smtClean="0"/>
          </a:p>
          <a:p>
            <a:r>
              <a:rPr lang="ru-RU" dirty="0" smtClean="0"/>
              <a:t>Во время своего президентства Кучма усовершенствовал политику "</a:t>
            </a:r>
            <a:r>
              <a:rPr lang="ru-RU" dirty="0" err="1" smtClean="0"/>
              <a:t>многовекторности</a:t>
            </a:r>
            <a:r>
              <a:rPr lang="ru-RU" dirty="0" smtClean="0"/>
              <a:t>" Украины, заложенную Кравчуком. Он много и часто общался с Кремлем, но двигал страну в Евросоюз и НАТО. </a:t>
            </a: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5" y="2496231"/>
            <a:ext cx="3539877" cy="2767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495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39952" y="1720840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 smtClean="0"/>
              <a:t>При нем в стране сохранялась внутренняя стабильность. В начале своего правления Кучма провел некоторые реформы, в частности - ввел новую национальную валюту и способствовал принятию новой Конституции страны.</a:t>
            </a:r>
          </a:p>
          <a:p>
            <a:endParaRPr lang="ru-RU" sz="2000" dirty="0" smtClean="0"/>
          </a:p>
          <a:p>
            <a:r>
              <a:rPr lang="ru-RU" sz="2000" dirty="0" smtClean="0"/>
              <a:t>Кучма ввел своим указом упрощенную систему налогообложения малого предпринимательства, которая действует до сих пор, провел аграрную реформу и большую приватизацию. </a:t>
            </a:r>
            <a:endParaRPr lang="ru-RU" sz="20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664029"/>
            <a:ext cx="3485128" cy="4514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918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8879" y="1556792"/>
            <a:ext cx="864096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 1999 году Кучма был повторно избран на должность Президента Украины. Он построил кампанию на противопоставлении возвращению "красной угрозы" и своим главным достижением называл мир в Украине.</a:t>
            </a:r>
          </a:p>
          <a:p>
            <a:endParaRPr lang="ru-RU" sz="2000" dirty="0" smtClean="0"/>
          </a:p>
          <a:p>
            <a:r>
              <a:rPr lang="ru-RU" sz="2000" dirty="0" smtClean="0"/>
              <a:t>Во время выборов команда Президента обещала стране другого Кучму, однако, во время второй каденции удалось сделать меньше, чем при первой.</a:t>
            </a:r>
          </a:p>
          <a:p>
            <a:endParaRPr lang="ru-RU" sz="2000" dirty="0" smtClean="0"/>
          </a:p>
          <a:p>
            <a:r>
              <a:rPr lang="ru-RU" sz="2000" dirty="0" smtClean="0"/>
              <a:t>К достижениям Кучмы стоит отнести договоры о границах и установление системы дружеских отношений с лидерами стран Содружества независимых государств, для которых Украина стала альтернативным России лидером.</a:t>
            </a:r>
          </a:p>
          <a:p>
            <a:endParaRPr lang="ru-RU" sz="2000" dirty="0" smtClean="0"/>
          </a:p>
          <a:p>
            <a:r>
              <a:rPr lang="ru-RU" sz="2000" dirty="0" smtClean="0"/>
              <a:t>"Украину мы создали, теперь нам нужно создать украинцев", - еще одна из фраз Кучмы, которая стала крылатой.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3826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8535" y="1412776"/>
            <a:ext cx="864096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Верховная Рада несколько раз безуспешно пыталась начать против Леонида Кучмы процедуру импичмента. Его рейтинг доверия составлял 20%, недоверия - примерно 60%.</a:t>
            </a:r>
          </a:p>
          <a:p>
            <a:endParaRPr lang="ru-RU" sz="2000" dirty="0" smtClean="0"/>
          </a:p>
          <a:p>
            <a:r>
              <a:rPr lang="ru-RU" sz="2000" dirty="0" smtClean="0"/>
              <a:t>В стране усилилось административное давление, была восстановлена цензура. Кучма попал во внешнюю изоляцию.</a:t>
            </a:r>
          </a:p>
          <a:p>
            <a:endParaRPr lang="ru-RU" sz="2000" dirty="0" smtClean="0"/>
          </a:p>
          <a:p>
            <a:r>
              <a:rPr lang="ru-RU" sz="2000" dirty="0" smtClean="0"/>
              <a:t>Отношения с Россией также находились в напряжении из-за конфликта вокруг острова </a:t>
            </a:r>
            <a:r>
              <a:rPr lang="ru-RU" sz="2000" dirty="0" err="1" smtClean="0"/>
              <a:t>Тузла</a:t>
            </a:r>
            <a:r>
              <a:rPr lang="ru-RU" sz="2000" dirty="0" smtClean="0"/>
              <a:t>, связанного с борьбой за Керченский пролив.</a:t>
            </a:r>
          </a:p>
          <a:p>
            <a:endParaRPr lang="ru-RU" sz="2000" dirty="0" smtClean="0"/>
          </a:p>
          <a:p>
            <a:r>
              <a:rPr lang="ru-RU" sz="2000" dirty="0" smtClean="0"/>
              <a:t>Критика Кучмы в 2004-году была частью избирательной кампании его преемника Виктора Ющенко. После инаугурации Ющенко для Кучмы, который сложил полномочия, эта критика не вызвала никаких правовых последствий.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46218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</TotalTime>
  <Words>503</Words>
  <Application>Microsoft Office PowerPoint</Application>
  <PresentationFormat>Экран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Волна</vt:lpstr>
      <vt:lpstr>Леонид Кучма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Леонид Кучма</dc:title>
  <dc:creator>XTreme.ws</dc:creator>
  <cp:lastModifiedBy>XTreme.ws</cp:lastModifiedBy>
  <cp:revision>1</cp:revision>
  <dcterms:created xsi:type="dcterms:W3CDTF">2014-04-28T03:55:43Z</dcterms:created>
  <dcterms:modified xsi:type="dcterms:W3CDTF">2014-04-28T04:05:18Z</dcterms:modified>
</cp:coreProperties>
</file>