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0DA2-DCB2-4065-BF82-3B805967C6D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0C4ED-8669-4D9B-8FD0-B0A5A15E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0C4ED-8669-4D9B-8FD0-B0A5A15EA81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A13214A-6332-45B6-8175-B45A86C1737D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DA28A7A-CC3C-429D-AA25-AAFC95DB7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Київський університет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571876"/>
            <a:ext cx="3929069" cy="248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заснування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Київсьський</a:t>
            </a:r>
            <a:r>
              <a:rPr lang="uk-UA" dirty="0" smtClean="0"/>
              <a:t> університет був заснований у 1833 році.</a:t>
            </a:r>
          </a:p>
          <a:p>
            <a:r>
              <a:rPr lang="uk-UA" dirty="0" smtClean="0"/>
              <a:t> Клопотання про його заснування  подав міністр освіти С.Суворов. Микола І затвердив проект.</a:t>
            </a:r>
          </a:p>
          <a:p>
            <a:endParaRPr lang="ru-RU" dirty="0"/>
          </a:p>
        </p:txBody>
      </p:sp>
      <p:pic>
        <p:nvPicPr>
          <p:cNvPr id="5" name="Рисунок 4" descr="01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3643314"/>
            <a:ext cx="2066925" cy="2857500"/>
          </a:xfrm>
          <a:prstGeom prst="rect">
            <a:avLst/>
          </a:prstGeom>
        </p:spPr>
      </p:pic>
      <p:pic>
        <p:nvPicPr>
          <p:cNvPr id="6" name="Рисунок 5" descr="250px-Університет_Св.Володимира_Київ_188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4071942"/>
            <a:ext cx="3175000" cy="2425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Andale Mono" pitchFamily="49" charset="0"/>
              </a:rPr>
              <a:t>Мова викладання</a:t>
            </a:r>
            <a:endParaRPr lang="ru-RU" sz="3200" dirty="0">
              <a:latin typeface="Andale Mono" pitchFamily="49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uk-UA" sz="3600" dirty="0" smtClean="0"/>
              <a:t>Факультети:</a:t>
            </a:r>
          </a:p>
          <a:p>
            <a:r>
              <a:rPr lang="uk-UA" sz="3200" dirty="0" smtClean="0"/>
              <a:t> філософський</a:t>
            </a:r>
          </a:p>
          <a:p>
            <a:r>
              <a:rPr lang="uk-UA" sz="3200" dirty="0" smtClean="0"/>
              <a:t> юридичний</a:t>
            </a:r>
          </a:p>
          <a:p>
            <a:r>
              <a:rPr lang="uk-UA" sz="3200" dirty="0" smtClean="0"/>
              <a:t>  медичний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143372" y="1571612"/>
            <a:ext cx="3520440" cy="4525963"/>
          </a:xfrm>
        </p:spPr>
        <p:txBody>
          <a:bodyPr>
            <a:normAutofit lnSpcReduction="10000"/>
          </a:bodyPr>
          <a:lstStyle/>
          <a:p>
            <a:r>
              <a:rPr lang="uk-UA" sz="3600" dirty="0" smtClean="0"/>
              <a:t>Видатні вчені:</a:t>
            </a:r>
          </a:p>
          <a:p>
            <a:r>
              <a:rPr lang="uk-UA" sz="3200" dirty="0" smtClean="0"/>
              <a:t>Михайло </a:t>
            </a:r>
            <a:r>
              <a:rPr lang="uk-UA" sz="3200" dirty="0" err="1" smtClean="0"/>
              <a:t>Максимович-перший</a:t>
            </a:r>
            <a:r>
              <a:rPr lang="uk-UA" sz="3200" dirty="0" smtClean="0"/>
              <a:t> ректор.</a:t>
            </a:r>
          </a:p>
          <a:p>
            <a:r>
              <a:rPr lang="uk-UA" sz="3200" dirty="0" smtClean="0"/>
              <a:t> Тарас Шевченко.</a:t>
            </a:r>
          </a:p>
          <a:p>
            <a:r>
              <a:rPr lang="uk-UA" sz="3200" dirty="0" smtClean="0"/>
              <a:t>Іван Огієнко.</a:t>
            </a:r>
          </a:p>
          <a:p>
            <a:r>
              <a:rPr lang="uk-UA" sz="3200" dirty="0" smtClean="0"/>
              <a:t>Микола Костомаров.</a:t>
            </a:r>
            <a:endParaRPr lang="ru-RU" sz="3200" dirty="0"/>
          </a:p>
        </p:txBody>
      </p:sp>
      <p:pic>
        <p:nvPicPr>
          <p:cNvPr id="8" name="Рисунок 7" descr="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929066"/>
            <a:ext cx="2225990" cy="292893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Мета створення університету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Початковою</a:t>
            </a:r>
            <a:r>
              <a:rPr lang="ru-RU" dirty="0" smtClean="0"/>
              <a:t> метою,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ставилася</a:t>
            </a:r>
            <a:r>
              <a:rPr lang="ru-RU" dirty="0" smtClean="0"/>
              <a:t> перед </a:t>
            </a:r>
            <a:r>
              <a:rPr lang="ru-RU" dirty="0" err="1" smtClean="0"/>
              <a:t>Київським</a:t>
            </a:r>
            <a:r>
              <a:rPr lang="ru-RU" dirty="0" smtClean="0"/>
              <a:t> </a:t>
            </a:r>
            <a:r>
              <a:rPr lang="ru-RU" dirty="0" err="1" smtClean="0"/>
              <a:t>університетом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ополяченою</a:t>
            </a:r>
            <a:r>
              <a:rPr lang="ru-RU" dirty="0" smtClean="0"/>
              <a:t> </a:t>
            </a:r>
            <a:r>
              <a:rPr lang="ru-RU" dirty="0" err="1" smtClean="0"/>
              <a:t>київською</a:t>
            </a:r>
            <a:r>
              <a:rPr lang="ru-RU" dirty="0" smtClean="0"/>
              <a:t> </a:t>
            </a:r>
            <a:r>
              <a:rPr lang="ru-RU" dirty="0" err="1" smtClean="0"/>
              <a:t>інтелігенцією</a:t>
            </a:r>
            <a:r>
              <a:rPr lang="ru-RU" dirty="0" smtClean="0"/>
              <a:t>, яка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вороже</a:t>
            </a:r>
            <a:r>
              <a:rPr lang="ru-RU" dirty="0" smtClean="0"/>
              <a:t> </a:t>
            </a:r>
            <a:r>
              <a:rPr lang="ru-RU" dirty="0" err="1" smtClean="0"/>
              <a:t>налаштована</a:t>
            </a:r>
            <a:r>
              <a:rPr lang="ru-RU" dirty="0" smtClean="0"/>
              <a:t> до </a:t>
            </a:r>
            <a:r>
              <a:rPr lang="ru-RU" dirty="0" err="1" smtClean="0"/>
              <a:t>влади</a:t>
            </a:r>
            <a:r>
              <a:rPr lang="ru-RU" dirty="0" smtClean="0"/>
              <a:t> 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Польського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1830 — 1831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800px-Університет_Св.Володимира_Київ_19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4143380"/>
            <a:ext cx="2913861" cy="2189038"/>
          </a:xfrm>
          <a:prstGeom prst="rect">
            <a:avLst/>
          </a:prstGeom>
        </p:spPr>
      </p:pic>
      <p:pic>
        <p:nvPicPr>
          <p:cNvPr id="5" name="Рисунок 4" descr="Меморіальна_дошка_Тарасові_Шевченку_(Київ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3786190"/>
            <a:ext cx="2107995" cy="280956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88</Words>
  <Application>Microsoft Office PowerPoint</Application>
  <PresentationFormat>Экран (4:3)</PresentationFormat>
  <Paragraphs>17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Київський університет</vt:lpstr>
      <vt:lpstr>Історія заснування</vt:lpstr>
      <vt:lpstr>Мова викладання</vt:lpstr>
      <vt:lpstr>Мета створення університету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Київський університет</dc:title>
  <dc:creator>User</dc:creator>
  <cp:lastModifiedBy>User</cp:lastModifiedBy>
  <cp:revision>13</cp:revision>
  <dcterms:created xsi:type="dcterms:W3CDTF">2014-11-04T16:52:13Z</dcterms:created>
  <dcterms:modified xsi:type="dcterms:W3CDTF">2014-11-05T17:26:38Z</dcterms:modified>
</cp:coreProperties>
</file>