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BABCC2-30FA-4469-9F64-A6CFA6FBB129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D781C6-51A3-4C31-8716-07FB641CC1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928726" y="35716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Brigitte Bardot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143504" cy="5000660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   </a:t>
            </a:r>
            <a:r>
              <a:rPr lang="fr-FR" sz="3200" dirty="0" smtClean="0"/>
              <a:t> </a:t>
            </a:r>
            <a:r>
              <a:rPr lang="fr-FR" sz="3200" dirty="0" smtClean="0"/>
              <a:t>Elle tourna avec les plus grands réalisateurs incarnant des personnages à l'élégante légèreté et à la sensualité photogénique. Elle devint rapidement un sex-symbol.</a:t>
            </a:r>
            <a:endParaRPr lang="ru-RU" dirty="0"/>
          </a:p>
        </p:txBody>
      </p:sp>
      <p:pic>
        <p:nvPicPr>
          <p:cNvPr id="11266" name="Picture 2" descr="C:\Users\ALEXANDRA ORLOVA\Desktop\bb2_3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223062" cy="6311854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714356"/>
            <a:ext cx="4710122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Avec </a:t>
            </a:r>
            <a:r>
              <a:rPr lang="fr-FR" sz="3200" dirty="0" smtClean="0"/>
              <a:t>à son actif 48 films et plus de 80 chansons en 21 ans de carrière, Brigitte Bardot, tout aussi connue sous les initiales de « BB », est une des artistes françaises les plus </a:t>
            </a:r>
            <a:r>
              <a:rPr lang="fr-FR" sz="3200" dirty="0" smtClean="0"/>
              <a:t>célèbres</a:t>
            </a:r>
            <a:r>
              <a:rPr lang="fr-FR" sz="3200" dirty="0" smtClean="0"/>
              <a:t> </a:t>
            </a:r>
            <a:r>
              <a:rPr lang="uk-UA" sz="3200" dirty="0" smtClean="0"/>
              <a:t>.</a:t>
            </a:r>
            <a:r>
              <a:rPr lang="fr-FR" sz="3200" dirty="0" smtClean="0"/>
              <a:t>Elle </a:t>
            </a:r>
            <a:r>
              <a:rPr lang="fr-FR" sz="3200" dirty="0" smtClean="0"/>
              <a:t>mit un terme à sa carrière d'actrice en 1973 pour se consacrer à la défense des </a:t>
            </a:r>
            <a:r>
              <a:rPr lang="fr-FR" sz="3200" dirty="0" smtClean="0"/>
              <a:t>animaux.</a:t>
            </a:r>
            <a:endParaRPr lang="ru-RU" dirty="0"/>
          </a:p>
        </p:txBody>
      </p:sp>
      <p:pic>
        <p:nvPicPr>
          <p:cNvPr id="12291" name="Picture 3" descr="C:\Users\ALEXANDRA ORLOVA\Desktop\b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78800" cy="65008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7500990" cy="1543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Ses </a:t>
            </a:r>
            <a:r>
              <a:rPr lang="fr-FR" sz="3200" dirty="0" smtClean="0"/>
              <a:t>actions en leur faveur sont appréciées mais néanmoins parfois controversées.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ALEXANDRA ORLOVA\Desktop\O2533879152242089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90812"/>
            <a:ext cx="7929586" cy="50671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     </a:t>
            </a:r>
            <a:r>
              <a:rPr lang="fr-FR" sz="3200" dirty="0" smtClean="0"/>
              <a:t>Par </a:t>
            </a:r>
            <a:r>
              <a:rPr lang="fr-FR" sz="3200" dirty="0" smtClean="0"/>
              <a:t>ailleurs, elle fut condamnée pour incitation à la haine raciale à cinq reprises, pour ses critiques envers l'immigration, l'abattage rituel des animaux, le métissage, certains aspects de l'homosexualité ou encore </a:t>
            </a:r>
            <a:r>
              <a:rPr lang="fr-FR" sz="3200" dirty="0" smtClean="0"/>
              <a:t>l'islam</a:t>
            </a:r>
            <a:r>
              <a:rPr lang="fr-FR" dirty="0" smtClean="0"/>
              <a:t> </a:t>
            </a:r>
            <a:r>
              <a:rPr lang="fr-FR" sz="2800" dirty="0" smtClean="0"/>
              <a:t>en </a:t>
            </a:r>
            <a:r>
              <a:rPr lang="fr-FR" sz="2800" dirty="0" smtClean="0"/>
              <a:t>France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14338" name="Picture 2" descr="C:\Users\ALEXANDRA ORLOVA\Desktop\Brigitte-Bardot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4960563" cy="33575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57166"/>
            <a:ext cx="4143372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</a:t>
            </a:r>
            <a:r>
              <a:rPr lang="fr-FR" dirty="0" smtClean="0"/>
              <a:t>Brigitte </a:t>
            </a:r>
            <a:r>
              <a:rPr lang="fr-FR" dirty="0" smtClean="0"/>
              <a:t>Bardot, née Brigitte Anne-Marie Bardot le 28 septembre 1934 à Paris, est une actrice de cinéma et chanteuse française, une militante de la cause animale, ainsique la fondatrice et présidente de la fondation qui porte son nom.</a:t>
            </a:r>
          </a:p>
          <a:p>
            <a:endParaRPr lang="ru-RU" dirty="0"/>
          </a:p>
        </p:txBody>
      </p:sp>
      <p:pic>
        <p:nvPicPr>
          <p:cNvPr id="2050" name="Picture 2" descr="C:\Users\ALEXANDRA ORLOVA\Desktop\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762500" cy="59721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00052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Figure </a:t>
            </a:r>
            <a:r>
              <a:rPr lang="fr-FR" sz="3200" dirty="0" smtClean="0"/>
              <a:t>féminine des années 1950 et 1960, elle fut une star mondiale, l'égérie et la muse des plus grands artistes de l'époque. </a:t>
            </a:r>
            <a:endParaRPr lang="ru-RU" sz="3200" dirty="0"/>
          </a:p>
        </p:txBody>
      </p:sp>
      <p:pic>
        <p:nvPicPr>
          <p:cNvPr id="3074" name="Picture 2" descr="C:\Users\ALEXANDRA ORLOVA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994833" cy="61436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A ORLOVA\Desktop\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272061" cy="51435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2643182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42"/>
            <a:ext cx="357188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r>
              <a:rPr lang="fr-FR" sz="2400" dirty="0" smtClean="0"/>
              <a:t>Emblème de l'émancipation des femmes et de la liberté sexuelle, elle passa des rôles de femme enfant à ceux de femme fatale. Elle tourna avec les plus grands réalisateurs incarnant des personnages à l'élégante légèreté et à la sensualité photogénique</a:t>
            </a:r>
            <a:r>
              <a:rPr lang="uk-UA" sz="2400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143372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</a:t>
            </a:r>
            <a:r>
              <a:rPr lang="uk-UA" dirty="0" smtClean="0"/>
              <a:t>   </a:t>
            </a:r>
            <a:r>
              <a:rPr lang="fr-FR" dirty="0" smtClean="0"/>
              <a:t>Elle </a:t>
            </a:r>
            <a:r>
              <a:rPr lang="fr-FR" dirty="0" smtClean="0"/>
              <a:t>devint rapidement un sex-symbol. Avec à son actif 48 films et plus de 80 chansons en 21 ans de carrière, Brigitte Bardot, tout aussi connue sous les initiales de </a:t>
            </a:r>
            <a:r>
              <a:rPr lang="fr-FR" dirty="0" smtClean="0"/>
              <a:t>«BB», </a:t>
            </a:r>
            <a:r>
              <a:rPr lang="fr-FR" dirty="0" smtClean="0"/>
              <a:t>est une des artistes françaises les plus célèbres.</a:t>
            </a:r>
            <a:endParaRPr lang="ru-RU" dirty="0"/>
          </a:p>
        </p:txBody>
      </p:sp>
      <p:pic>
        <p:nvPicPr>
          <p:cNvPr id="6146" name="Picture 2" descr="C:\Users\ALEXANDRA ORLOVA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5"/>
            <a:ext cx="4762500" cy="66008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043362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Elle </a:t>
            </a:r>
            <a:r>
              <a:rPr lang="fr-FR" sz="3200" dirty="0" smtClean="0"/>
              <a:t>mit un terme à sa carrière d'actrice en 1973 pour se consacrer à la défense des animaux. Ses actions en leur faveur sont appréciées mais néanmoins parfois controversées.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ALEXANDRA ORLOVA\Desktop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087" y="0"/>
            <a:ext cx="4505913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8"/>
            <a:ext cx="3829048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200" dirty="0" smtClean="0"/>
              <a:t>      </a:t>
            </a:r>
            <a:r>
              <a:rPr lang="fr-FR" sz="3200" dirty="0" smtClean="0"/>
              <a:t>Par </a:t>
            </a:r>
            <a:r>
              <a:rPr lang="fr-FR" sz="3200" dirty="0" smtClean="0"/>
              <a:t>ailleurs, elle fut condamnée pour incitation à la haine raciale à cinq reprises, pour ses critiques envers l'immigration, l'abattage rituel des animaux, le métissage, certains aspects de l'homosexualité ou encore l'islam en </a:t>
            </a:r>
            <a:r>
              <a:rPr lang="fr-FR" sz="3200" dirty="0" smtClean="0"/>
              <a:t>France</a:t>
            </a:r>
            <a:r>
              <a:rPr lang="uk-UA" sz="3200" dirty="0" smtClean="0"/>
              <a:t>.</a:t>
            </a:r>
            <a:endParaRPr lang="ru-RU" dirty="0"/>
          </a:p>
        </p:txBody>
      </p:sp>
      <p:pic>
        <p:nvPicPr>
          <p:cNvPr id="8194" name="Picture 2" descr="C:\Users\ALEXANDRA ORLOVA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62500" cy="64960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214810" cy="4525963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Figure </a:t>
            </a:r>
            <a:r>
              <a:rPr lang="fr-FR" sz="3200" dirty="0" smtClean="0"/>
              <a:t>féminine des années 1950 et 1960, elle fut une star mondiale, l'égérie et la muse des plus grands artistes de </a:t>
            </a:r>
            <a:r>
              <a:rPr lang="fr-FR" sz="3200" dirty="0" smtClean="0"/>
              <a:t>l'époque</a:t>
            </a:r>
            <a:r>
              <a:rPr lang="uk-UA" sz="3200" dirty="0" smtClean="0"/>
              <a:t>.</a:t>
            </a:r>
            <a:endParaRPr lang="ru-RU" dirty="0"/>
          </a:p>
        </p:txBody>
      </p:sp>
      <p:pic>
        <p:nvPicPr>
          <p:cNvPr id="9218" name="Picture 2" descr="C:\Users\ALEXANDRA ORLOVA\Desktop\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476748" cy="5753100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596" y="500042"/>
            <a:ext cx="4143404" cy="4525963"/>
          </a:xfrm>
        </p:spPr>
        <p:txBody>
          <a:bodyPr/>
          <a:lstStyle/>
          <a:p>
            <a:pPr>
              <a:buNone/>
            </a:pPr>
            <a:r>
              <a:rPr lang="uk-UA" sz="3200" dirty="0" smtClean="0"/>
              <a:t>    </a:t>
            </a:r>
            <a:r>
              <a:rPr lang="fr-FR" sz="3200" dirty="0" smtClean="0"/>
              <a:t>Emblème </a:t>
            </a:r>
            <a:r>
              <a:rPr lang="fr-FR" sz="3200" dirty="0" smtClean="0"/>
              <a:t>de l'émancipation des femmes et de la liberté sexuelle, elle passa des rôles de femme enfant à ceux de femme fatale.</a:t>
            </a:r>
            <a:endParaRPr lang="ru-RU" dirty="0"/>
          </a:p>
        </p:txBody>
      </p:sp>
      <p:pic>
        <p:nvPicPr>
          <p:cNvPr id="10242" name="Picture 2" descr="C:\Users\ALEXANDRA ORLOVA\Desktop\b4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6252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</TotalTime>
  <Words>424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2012-03-10T19:28:56Z</dcterms:created>
  <dcterms:modified xsi:type="dcterms:W3CDTF">2012-03-10T21:15:29Z</dcterms:modified>
</cp:coreProperties>
</file>