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54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85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72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02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24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24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14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31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91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9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9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14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41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61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1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89ADB79-8635-4480-BC0D-DD0153D8691E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8A98D97-F823-4657-96CA-837DCDE48F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63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Юрась та </a:t>
            </a:r>
            <a:r>
              <a:rPr lang="uk-UA" dirty="0" err="1" smtClean="0"/>
              <a:t>Тиміш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Хмельницький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9676" y="5085620"/>
            <a:ext cx="9440034" cy="1678741"/>
          </a:xfrm>
        </p:spPr>
        <p:txBody>
          <a:bodyPr>
            <a:normAutofit/>
          </a:bodyPr>
          <a:lstStyle/>
          <a:p>
            <a:r>
              <a:rPr lang="uk-UA" dirty="0" smtClean="0"/>
              <a:t>Колоквіум підготували:</a:t>
            </a:r>
          </a:p>
          <a:p>
            <a:r>
              <a:rPr lang="uk-UA" dirty="0"/>
              <a:t>Кравченко </a:t>
            </a:r>
            <a:r>
              <a:rPr lang="uk-UA" dirty="0" smtClean="0"/>
              <a:t>Ярослав</a:t>
            </a:r>
          </a:p>
          <a:p>
            <a:r>
              <a:rPr lang="uk-UA" dirty="0" smtClean="0"/>
              <a:t>Пономаренко Максим</a:t>
            </a:r>
          </a:p>
        </p:txBody>
      </p:sp>
    </p:spTree>
    <p:extLst>
      <p:ext uri="{BB962C8B-B14F-4D97-AF65-F5344CB8AC3E}">
        <p14:creationId xmlns:p14="http://schemas.microsoft.com/office/powerpoint/2010/main" val="297293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68076"/>
            <a:ext cx="10353762" cy="970450"/>
          </a:xfrm>
        </p:spPr>
        <p:txBody>
          <a:bodyPr/>
          <a:lstStyle/>
          <a:p>
            <a:r>
              <a:rPr lang="uk-UA" b="1" dirty="0">
                <a:effectLst/>
              </a:rPr>
              <a:t>Тимофій</a:t>
            </a:r>
            <a:r>
              <a:rPr lang="uk-UA" b="1" dirty="0" smtClean="0">
                <a:effectLst/>
              </a:rPr>
              <a:t> Хмельницький</a:t>
            </a:r>
            <a:endParaRPr lang="uk-UA" dirty="0"/>
          </a:p>
        </p:txBody>
      </p:sp>
      <p:pic>
        <p:nvPicPr>
          <p:cNvPr id="1026" name="Picture 2" descr="Хмельницький Тимофій (Тиміш) Богдан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2" y="1564395"/>
            <a:ext cx="3171518" cy="47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69458" y="1930753"/>
            <a:ext cx="6323682" cy="4058751"/>
          </a:xfrm>
        </p:spPr>
        <p:txBody>
          <a:bodyPr/>
          <a:lstStyle/>
          <a:p>
            <a:r>
              <a:rPr lang="uk-UA" dirty="0">
                <a:effectLst/>
              </a:rPr>
              <a:t>Старший син Б. Хмельницького. Наприкінці 1647 р. разом із батьком подався на Січ. У лютому 1648 р. під час українсько-кримських переговорів був залишений батьком у татар </a:t>
            </a:r>
            <a:r>
              <a:rPr lang="uk-UA" dirty="0" err="1">
                <a:effectLst/>
              </a:rPr>
              <a:t>закладником</a:t>
            </a:r>
            <a:r>
              <a:rPr lang="uk-UA" dirty="0">
                <a:effectLst/>
              </a:rPr>
              <a:t>. Згодом був чигиринським сотником. Супроводжував батька в усіх воєнних кампаніях 1648—1652 рр. Брав участь у </a:t>
            </a:r>
            <a:r>
              <a:rPr lang="uk-UA" dirty="0" err="1">
                <a:effectLst/>
              </a:rPr>
              <a:t>Пилявецькій</a:t>
            </a:r>
            <a:r>
              <a:rPr lang="uk-UA" dirty="0">
                <a:effectLst/>
              </a:rPr>
              <a:t>, Зборівській, Берестецькій, </a:t>
            </a:r>
            <a:r>
              <a:rPr lang="uk-UA" dirty="0" err="1">
                <a:effectLst/>
              </a:rPr>
              <a:t>Батозькій</a:t>
            </a:r>
            <a:r>
              <a:rPr lang="uk-UA" dirty="0">
                <a:effectLst/>
              </a:rPr>
              <a:t> битвах, зарекомендувавши себе здібним воєначальником. У 1650 р. перебував у Полтаві, як керівник походу козаків на допомогу хану.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2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045" y="2151093"/>
            <a:ext cx="5990477" cy="4058751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Для </a:t>
            </a:r>
            <a:r>
              <a:rPr lang="uk-UA" dirty="0">
                <a:effectLst/>
              </a:rPr>
              <a:t>закріплення цього союзу </a:t>
            </a:r>
            <a:r>
              <a:rPr lang="uk-UA" dirty="0" err="1">
                <a:effectLst/>
              </a:rPr>
              <a:t>Тиміш</a:t>
            </a:r>
            <a:r>
              <a:rPr lang="uk-UA" dirty="0">
                <a:effectLst/>
              </a:rPr>
              <a:t> одружився з донькою В. Лупула </a:t>
            </a:r>
            <a:r>
              <a:rPr lang="uk-UA" dirty="0" err="1">
                <a:effectLst/>
              </a:rPr>
              <a:t>Розандою</a:t>
            </a:r>
            <a:r>
              <a:rPr lang="uk-UA" dirty="0">
                <a:effectLst/>
              </a:rPr>
              <a:t>. Занепокоєні сусіди Молдавії й внутрішня опозиція уклали антиукраїнську коаліцію. У війні, що почалася, </a:t>
            </a:r>
            <a:r>
              <a:rPr lang="uk-UA" dirty="0" err="1">
                <a:effectLst/>
              </a:rPr>
              <a:t>Тиміш</a:t>
            </a:r>
            <a:r>
              <a:rPr lang="uk-UA" dirty="0">
                <a:effectLst/>
              </a:rPr>
              <a:t> командував українськими військами в Молдавії. У травні 1653 р . він переміг під Яссами і </a:t>
            </a:r>
            <a:r>
              <a:rPr lang="uk-UA" dirty="0" err="1">
                <a:effectLst/>
              </a:rPr>
              <a:t>Фокшанами</a:t>
            </a:r>
            <a:r>
              <a:rPr lang="uk-UA" dirty="0">
                <a:effectLst/>
              </a:rPr>
              <a:t>, але зазнав поразки під </a:t>
            </a:r>
            <a:r>
              <a:rPr lang="uk-UA" dirty="0" err="1">
                <a:effectLst/>
              </a:rPr>
              <a:t>Фінтою</a:t>
            </a:r>
            <a:r>
              <a:rPr lang="uk-UA" dirty="0">
                <a:effectLst/>
              </a:rPr>
              <a:t>. Влітку того ж року отаборився в Сучаві. Там був поранений і за кілька днів помер. Тіло поховано 30 грудня 1653 р. в </a:t>
            </a:r>
            <a:r>
              <a:rPr lang="uk-UA" dirty="0" err="1">
                <a:effectLst/>
              </a:rPr>
              <a:t>Суботові</a:t>
            </a:r>
            <a:r>
              <a:rPr lang="uk-UA" dirty="0">
                <a:effectLst/>
              </a:rPr>
              <a:t>. Могила не </a:t>
            </a:r>
            <a:r>
              <a:rPr lang="uk-UA" dirty="0" err="1">
                <a:effectLst/>
              </a:rPr>
              <a:t>збереглася</a:t>
            </a:r>
            <a:r>
              <a:rPr lang="uk-UA" dirty="0">
                <a:effectLst/>
              </a:rPr>
              <a:t>.</a:t>
            </a:r>
          </a:p>
          <a:p>
            <a:endParaRPr lang="uk-UA" dirty="0"/>
          </a:p>
        </p:txBody>
      </p:sp>
      <p:pic>
        <p:nvPicPr>
          <p:cNvPr id="2050" name="Picture 2" descr="https://lh5.googleusercontent.com/-5xc83S00VAg/UjvzD3svffI/AAAAAAAAhFA/un7xoFUQ_Jo/w800-h600-no/2013-25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2"/>
          <a:stretch/>
        </p:blipFill>
        <p:spPr bwMode="auto">
          <a:xfrm>
            <a:off x="981839" y="1388124"/>
            <a:ext cx="3028945" cy="45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2362" y="6169445"/>
            <a:ext cx="3216925" cy="3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Розанда</a:t>
            </a:r>
            <a:r>
              <a:rPr lang="uk-UA" dirty="0" smtClean="0"/>
              <a:t> Лупул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2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744" y="246044"/>
            <a:ext cx="10353762" cy="970450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Юрій </a:t>
            </a:r>
            <a:r>
              <a:rPr lang="uk-UA" dirty="0" smtClean="0">
                <a:effectLst/>
              </a:rPr>
              <a:t>Хмельницький</a:t>
            </a:r>
            <a:endParaRPr lang="uk-UA" dirty="0"/>
          </a:p>
        </p:txBody>
      </p:sp>
      <p:pic>
        <p:nvPicPr>
          <p:cNvPr id="3080" name="Picture 8" descr="Yurii Khmelnytsk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" y="1630495"/>
            <a:ext cx="3552934" cy="44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5343180" y="1609364"/>
            <a:ext cx="554529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Хмельницький Юрій (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Хмельниченко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Юрась)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 (1641-1685) — Гетьман України. Молодший син гетьмана Б. Хмельницького. Гетьманом України проголошений був 1657, в 16-літньому віці, після смерті батька.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Того ж року передав булаву генеральному писареві І. Виговському. В 1659 знову обраний гетьманом. В 1660, на чолі козацького загону, брав участь у війні з поляками на боці російської армії, яка зазнала поразки у битві під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Чудновим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. Наприкінці 1662, на козацькій раді поблизу Корсуня, відмовився від булави і під іменем Гедеона постригся у ченці. 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62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4878" y="1366092"/>
            <a:ext cx="6510968" cy="4946573"/>
          </a:xfrm>
        </p:spPr>
        <p:txBody>
          <a:bodyPr>
            <a:normAutofit lnSpcReduction="10000"/>
          </a:bodyPr>
          <a:lstStyle/>
          <a:p>
            <a:pPr lvl="0"/>
            <a:r>
              <a:rPr lang="uk-UA" altLang="uk-UA" dirty="0">
                <a:ln>
                  <a:noFill/>
                </a:ln>
                <a:effectLst/>
                <a:cs typeface="Arial" panose="020B0604020202020204" pitchFamily="34" charset="0"/>
              </a:rPr>
              <a:t>В 1664 за наказом гетьмана П. </a:t>
            </a:r>
            <a:r>
              <a:rPr lang="uk-UA" altLang="uk-UA" dirty="0" err="1">
                <a:ln>
                  <a:noFill/>
                </a:ln>
                <a:effectLst/>
                <a:cs typeface="Arial" panose="020B0604020202020204" pitchFamily="34" charset="0"/>
              </a:rPr>
              <a:t>Тетері</a:t>
            </a:r>
            <a:r>
              <a:rPr lang="uk-UA" altLang="uk-UA" dirty="0">
                <a:ln>
                  <a:noFill/>
                </a:ln>
                <a:effectLst/>
                <a:cs typeface="Arial" panose="020B0604020202020204" pitchFamily="34" charset="0"/>
              </a:rPr>
              <a:t>, його було заарештовано. Кілька років провів в ув’язненні в </a:t>
            </a:r>
            <a:r>
              <a:rPr lang="uk-UA" altLang="uk-UA" dirty="0" err="1">
                <a:ln>
                  <a:noFill/>
                </a:ln>
                <a:effectLst/>
                <a:cs typeface="Arial" panose="020B0604020202020204" pitchFamily="34" charset="0"/>
              </a:rPr>
              <a:t>Мальборіюькій</a:t>
            </a:r>
            <a:r>
              <a:rPr lang="uk-UA" altLang="uk-UA" dirty="0">
                <a:ln>
                  <a:noFill/>
                </a:ln>
                <a:effectLst/>
                <a:cs typeface="Arial" panose="020B0604020202020204" pitchFamily="34" charset="0"/>
              </a:rPr>
              <a:t> фортеці на півночі Польщі. В 1667, за підтримки Туреччини і Криму, знову стає гетьманом, оголошуючи Україну васалом Туреччини. Жорстоко придушуючи опозицію, Ю. Хмельницький, водночас, накладає непосильні податки й остаточно втрачає авторитет серед козацтва та українського населення. В 1681 </a:t>
            </a:r>
            <a:r>
              <a:rPr lang="uk-UA" altLang="uk-UA" dirty="0" err="1">
                <a:ln>
                  <a:noFill/>
                </a:ln>
                <a:effectLst/>
                <a:cs typeface="Arial" panose="020B0604020202020204" pitchFamily="34" charset="0"/>
              </a:rPr>
              <a:t>іурки</a:t>
            </a:r>
            <a:r>
              <a:rPr lang="uk-UA" altLang="uk-UA" dirty="0">
                <a:ln>
                  <a:noFill/>
                </a:ln>
                <a:effectLst/>
                <a:cs typeface="Arial" panose="020B0604020202020204" pitchFamily="34" charset="0"/>
              </a:rPr>
              <a:t> відправляють його до </a:t>
            </a:r>
            <a:r>
              <a:rPr lang="uk-UA" altLang="uk-UA" dirty="0" err="1">
                <a:ln>
                  <a:noFill/>
                </a:ln>
                <a:effectLst/>
                <a:cs typeface="Arial" panose="020B0604020202020204" pitchFamily="34" charset="0"/>
              </a:rPr>
              <a:t>Царграда</a:t>
            </a:r>
            <a:r>
              <a:rPr lang="uk-UA" altLang="uk-UA" dirty="0">
                <a:ln>
                  <a:noFill/>
                </a:ln>
                <a:effectLst/>
                <a:cs typeface="Arial" panose="020B0604020202020204" pitchFamily="34" charset="0"/>
              </a:rPr>
              <a:t>, де він перебуває під домашнім арештом, проте в серпні 1685 знову вручають йому </a:t>
            </a:r>
            <a:r>
              <a:rPr lang="uk-UA" altLang="uk-UA" dirty="0" smtClean="0">
                <a:ln>
                  <a:noFill/>
                </a:ln>
                <a:effectLst/>
                <a:cs typeface="Arial" panose="020B0604020202020204" pitchFamily="34" charset="0"/>
              </a:rPr>
              <a:t>булаву </a:t>
            </a:r>
            <a:r>
              <a:rPr lang="uk-UA" altLang="uk-UA" dirty="0">
                <a:ln>
                  <a:noFill/>
                </a:ln>
                <a:effectLst/>
                <a:cs typeface="Arial" panose="020B0604020202020204" pitchFamily="34" charset="0"/>
              </a:rPr>
              <a:t>гетьмана. Його ставка знаходиться в цей час у Немирові (Вінницька обл.). Існує кілька версій загибелі Ю. Хмельницького. За однією з них, турки скарали його на смерть у Кам’янці (Кам’янець-Подільський).</a:t>
            </a:r>
            <a:r>
              <a:rPr lang="uk-UA" altLang="uk-UA" dirty="0">
                <a:ln>
                  <a:noFill/>
                </a:ln>
                <a:effectLst/>
              </a:rPr>
              <a:t> </a:t>
            </a:r>
          </a:p>
          <a:p>
            <a:endParaRPr lang="uk-UA" dirty="0"/>
          </a:p>
        </p:txBody>
      </p:sp>
      <p:pic>
        <p:nvPicPr>
          <p:cNvPr id="4098" name="Picture 2" descr="Pavlo Tete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3" y="1509259"/>
            <a:ext cx="3402873" cy="45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1850" y="6257581"/>
            <a:ext cx="36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Павло Тетеря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59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увагу!!!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8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78</TotalTime>
  <Words>241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Грифель</vt:lpstr>
      <vt:lpstr>Юрась та Тиміш Хмельницький</vt:lpstr>
      <vt:lpstr>Тимофій Хмельницький</vt:lpstr>
      <vt:lpstr>Презентация PowerPoint</vt:lpstr>
      <vt:lpstr>Юрій Хмельницький</vt:lpstr>
      <vt:lpstr>Презентация PowerPoint</vt:lpstr>
      <vt:lpstr>Дякуємо за увагу!!!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Юрась та Тиміш Хмельницький</dc:title>
  <dc:creator>User</dc:creator>
  <cp:lastModifiedBy>User</cp:lastModifiedBy>
  <cp:revision>5</cp:revision>
  <dcterms:created xsi:type="dcterms:W3CDTF">2015-02-08T17:17:48Z</dcterms:created>
  <dcterms:modified xsi:type="dcterms:W3CDTF">2015-02-08T18:35:49Z</dcterms:modified>
</cp:coreProperties>
</file>