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1" r:id="rId9"/>
    <p:sldId id="263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17E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6CEF-DB00-45CD-B8AD-272C0B6EC298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9EBA-8B39-4897-B3AB-CA7677C4F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20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6CEF-DB00-45CD-B8AD-272C0B6EC298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9EBA-8B39-4897-B3AB-CA7677C4F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80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6CEF-DB00-45CD-B8AD-272C0B6EC298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9EBA-8B39-4897-B3AB-CA7677C4F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92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6CEF-DB00-45CD-B8AD-272C0B6EC298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9EBA-8B39-4897-B3AB-CA7677C4F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6CEF-DB00-45CD-B8AD-272C0B6EC298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9EBA-8B39-4897-B3AB-CA7677C4F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93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6CEF-DB00-45CD-B8AD-272C0B6EC298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9EBA-8B39-4897-B3AB-CA7677C4F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73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6CEF-DB00-45CD-B8AD-272C0B6EC298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9EBA-8B39-4897-B3AB-CA7677C4F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08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6CEF-DB00-45CD-B8AD-272C0B6EC298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9EBA-8B39-4897-B3AB-CA7677C4F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123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6CEF-DB00-45CD-B8AD-272C0B6EC298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9EBA-8B39-4897-B3AB-CA7677C4F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37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6CEF-DB00-45CD-B8AD-272C0B6EC298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9EBA-8B39-4897-B3AB-CA7677C4F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49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6CEF-DB00-45CD-B8AD-272C0B6EC298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9EBA-8B39-4897-B3AB-CA7677C4F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6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36CEF-DB00-45CD-B8AD-272C0B6EC298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59EBA-8B39-4897-B3AB-CA7677C4F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62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5868144" cy="2448272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chemeClr val="bg1">
                    <a:lumMod val="95000"/>
                  </a:schemeClr>
                </a:solidFill>
              </a:rPr>
              <a:t>Голодомор в Україні 1946-1947</a:t>
            </a:r>
            <a:endParaRPr lang="ru-RU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5661248"/>
            <a:ext cx="2912368" cy="982960"/>
          </a:xfrm>
        </p:spPr>
        <p:txBody>
          <a:bodyPr>
            <a:normAutofit/>
          </a:bodyPr>
          <a:lstStyle/>
          <a:p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5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92" y="170320"/>
            <a:ext cx="4257592" cy="627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3488"/>
            <a:ext cx="4256335" cy="631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890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12410"/>
            <a:ext cx="7931224" cy="689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288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9412" y="150754"/>
            <a:ext cx="6006774" cy="110799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Дякую за увагу!</a:t>
            </a:r>
            <a:endParaRPr lang="ru-RU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554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8001"/>
            <a:ext cx="85689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Голодомор в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Україні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1946–1947 —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масовий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голод (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третій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голодомор),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який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влаштувала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народам СРСР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російсько-комуністична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диктатура 1946–1947,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був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спричинений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не так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повоєнним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неврожаєм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як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спланованою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акцією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сталінського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Політбюро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з метою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забрати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 селян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залишки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зерна і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продати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чи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подарувати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його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братнім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режимам у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соціалістичному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таборі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Так 1946 з СРСР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вивезено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350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тисяч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тонн зерна до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Румунії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у 1947 — 600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тисяч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тонн зерна — до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Чехословаччини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за тих два роки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Польща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отримала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з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Радянського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Союзу 900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тисяч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тонн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хліба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[1]. А в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Молдові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Бессарабії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й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південних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областях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України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стрімко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поширювався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голод і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лише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за перше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півріччя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1947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офіційно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зареєстровано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130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випадків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людоїдства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3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424" y="18864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Голод 1946-1947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років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виник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внаслідок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повоєнної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розрухи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запровадження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нереальних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виконання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плані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хлібозаготівлі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тотальної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викачки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з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колгоспів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насіннєвого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фуражного, страхового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фондів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запровадження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прямих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податків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за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користування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селянами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присадибних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ділянок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проведення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насильницької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колективізації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Західній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Україні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несприятливих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погодних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умов в центрально-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східних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областях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України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зокрема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найбільше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у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Херсонській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Ізмаїльській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Одеській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областях.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18863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повоєнний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період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сільське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господарство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України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було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вщент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зруйноване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колгоспи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і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радгоспи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-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пограбовані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сотні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сіл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спалені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Не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зважаючи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розруху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сільський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товаровиробник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змушений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був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нести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подвійний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тягар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відбудовувати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село і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відновлювати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продуктивні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сили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промисловості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Невідповідність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державних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заготівельних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цін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продукцію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сільського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господарства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і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державних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оптових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цін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промислову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продукцію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підривала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економічний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стан селян,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які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змушені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були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платити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ще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й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прямі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податки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45954"/>
            <a:ext cx="2808312" cy="300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17963"/>
            <a:ext cx="295232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96292"/>
            <a:ext cx="1755549" cy="285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830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0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Для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успішного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проведення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хлібозаготівельних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кампаній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використовувалося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багато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відпрацьованих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ще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у 1930-х роках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засобів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грабіжницького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характеру: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визначення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«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біологічної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врожайності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 з кожного гектара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посівів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різних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видів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покарань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партійних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і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радянських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працівників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голів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колгоспів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рядових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селян за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несвоєчасність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постачання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зерна. До прикладу в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прокуратурі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Полтавської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області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була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створена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спеціальна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група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з семи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прокурорів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які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приїздили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у район з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низьким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відсотком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виконання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планів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хлібозаготівлі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для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порушення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кримінальних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справ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проти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посадовців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які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не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виконували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планів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хлібоздачі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своїх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«Мемуарах»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Микита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Хрущов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тодішній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перший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секретар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ЦК КП(б)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України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так описав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цей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період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«План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встановлювався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вольовим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методом,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хоча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 органах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преси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і в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офіційних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документах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він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обґрунтовувався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науковими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даними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При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цьому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виходили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не з того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скільки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вирощено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а з того,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скільки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можна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одержати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принципі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вибити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у народу в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засіки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держави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І ось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почалося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вибивання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1710"/>
            <a:ext cx="3528392" cy="287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40" y="3941710"/>
            <a:ext cx="4374232" cy="289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6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6920" y="116632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Восени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1946 року в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Україні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спостерігалася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неймовірно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важка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ситуація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з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продовольством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У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жовтні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1946 року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була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проведена тотальна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перевірка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правильності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витрачання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хліба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визначеного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для нормального пайкового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постачання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населення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Загальна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тенденція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перевірки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зводилася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до того,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щоб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зменшити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контингент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осіб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які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перебували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нормованому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постачанні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хлібром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спричинило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масовий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голод,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зростання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смертності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факти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канібалізму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Незважаючи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вкрай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важку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ситуацію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з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України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вилучене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силою зерно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відвантажувалося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Польщі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Чехословаччини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Болгарії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і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навіть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Франції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інколи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 як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благодійна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допомога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«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Радянський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Союз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врятував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нас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голоду»,—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зазначав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президент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Чехословаччини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К. Готвальд, в той час як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українці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корчилися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голодних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муках. </a:t>
            </a:r>
          </a:p>
          <a:p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Керівництво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СРСР такими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діями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прагнуло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зберегти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і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поповнити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великі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продовольчі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мобілізаційні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резерви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випадок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нової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світової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війни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Станом на 1 лютого 1947 року в державному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резерві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СРСР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було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10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мільйонів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тон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хліба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в той час як,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наприклад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в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Широківському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районі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Дніпропетровської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області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колгоспникам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було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видано по 90 г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хліба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на трудодень.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5104"/>
            <a:ext cx="3384376" cy="237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38016"/>
            <a:ext cx="2896516" cy="210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863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6409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Ще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одним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репресивних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заходом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держави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проти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населення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була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заборона продажу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хліба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на ринках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колгоспами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колгоспниками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одноосібниками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Безоплатна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праця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надмірні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непосильні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податки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злидні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голод,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репресії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змушували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колгоспників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покидати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рідні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місця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Хліб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колгоспникам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не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дають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ні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грама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а зараз же, як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тільки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намолотять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навантажують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машини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й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вивозять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 Люди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вже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від’їжджають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різні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сторони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». – так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тодішню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ситуацію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колгоспник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с. Кринички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Дніпропетровської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обл.. В.А.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Петровський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Великий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відтік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людей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із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сіл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спостерігався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взимку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1947 року. Люди,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головно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прямували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у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Західну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Україну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Незважаючи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пришвидшені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темпи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колективізаційних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процесів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голод на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Західній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Україні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мав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не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такі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масштаби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як у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східній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центральній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частині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Тому люди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масово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виїжджали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саме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Західної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України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рятуючись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голодної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смерті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«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Щоб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якось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у лиху годину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пережити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то вся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Східна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Україна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двинулася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Західну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Україну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міняти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речі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на зерно і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картоплю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Всі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поїзди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товарні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що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йшли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схід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були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завантажені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мішками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з зерном і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картоплею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й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обліплені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людьми – в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отакий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спосіб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люди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Східної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України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рятувалися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голодної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смерті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», -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згадував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інвалід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війни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Сорока з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Київщини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19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3369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Мешканці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західноукраїнських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земель з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милосердям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і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співчуттям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ставилися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голодуючих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годували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їх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допомагали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їм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продуктами,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організовували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місця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для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нічлігів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Широку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пропагандистку роботу проводили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українські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повстанці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члени ОУН, УПА. У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листівці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«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Українці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 вони закликали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помагати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голодуючим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наддніпрянцям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«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Українці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Західної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України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!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Серед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вас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живе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багато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братів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ваших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зі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Східної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України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Ставатися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до них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приязно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приймайте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гостинно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як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братів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своїх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Допомагайте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собі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взаємно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по-братньому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!»</a:t>
            </a:r>
          </a:p>
          <a:p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офіційними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далеко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неповними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даними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загальна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кількість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голодуючих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досягла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у 1946-1947 роках 2,7 млн.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чол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Дуже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різко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зросла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дитяча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смертність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Свого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апогею голод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досяг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у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березні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і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тривав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аж до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серпня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1947 р.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Місцеві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органи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влади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іноді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намагалися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допомагати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голодуючим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звільняючи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хлібозаготівель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безнадійні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колективні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господарства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Однак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партійні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і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державні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верхи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жорстоко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переслідували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«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м’якотілих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».</a:t>
            </a:r>
          </a:p>
          <a:p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Організований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сталінщиною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голод 1946-1947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років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забрав за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різними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даними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сотень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тисяч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мільйонів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людських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життів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в основному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хліборобських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За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даними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різних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дослідників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Україні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з голоду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загинуло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100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тисяч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до 2 млн. 800 тис людей. Ряд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відомих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дослідників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зокрема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Й.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Антохій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І.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Білас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В.Пахаренко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О. Веселова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кваліфікують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післявоєнний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голод геноцидом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щодо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українського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народу,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вчиненим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з метою «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покарати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українців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за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недостатній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ентузіазм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ході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Другої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світової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війни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05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23" y="44624"/>
            <a:ext cx="865470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39" y="3501008"/>
            <a:ext cx="8654705" cy="305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05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8960" y="5373216"/>
            <a:ext cx="8429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Перепоховання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останків</a:t>
            </a:r>
            <a:r>
              <a:rPr lang="ru-RU" sz="2800" b="1" dirty="0" smtClean="0">
                <a:solidFill>
                  <a:srgbClr val="FF0000"/>
                </a:solidFill>
              </a:rPr>
              <a:t> 602 </a:t>
            </a:r>
            <a:r>
              <a:rPr lang="ru-RU" sz="2800" b="1" dirty="0" err="1" smtClean="0">
                <a:solidFill>
                  <a:srgbClr val="FF0000"/>
                </a:solidFill>
              </a:rPr>
              <a:t>тіл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мешканців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Бессарабії</a:t>
            </a:r>
            <a:r>
              <a:rPr lang="ru-RU" sz="2800" b="1" dirty="0" smtClean="0">
                <a:solidFill>
                  <a:srgbClr val="FF0000"/>
                </a:solidFill>
              </a:rPr>
              <a:t> та </a:t>
            </a:r>
            <a:r>
              <a:rPr lang="ru-RU" sz="2800" b="1" dirty="0" err="1" smtClean="0">
                <a:solidFill>
                  <a:srgbClr val="FF0000"/>
                </a:solidFill>
              </a:rPr>
              <a:t>Буковини</a:t>
            </a:r>
            <a:r>
              <a:rPr lang="ru-RU" sz="2800" b="1" dirty="0" smtClean="0">
                <a:solidFill>
                  <a:srgbClr val="FF0000"/>
                </a:solidFill>
              </a:rPr>
              <a:t> жертв голодомору і </a:t>
            </a:r>
            <a:r>
              <a:rPr lang="ru-RU" sz="2800" b="1" dirty="0" err="1" smtClean="0">
                <a:solidFill>
                  <a:srgbClr val="FF0000"/>
                </a:solidFill>
              </a:rPr>
              <a:t>репресій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958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1013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Голодомор в Україні 1946-1947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WIN7XP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Голодомор в Україні 1946-1947</dc:title>
  <dc:creator>WIN7XP</dc:creator>
  <cp:lastModifiedBy>WIN7XP</cp:lastModifiedBy>
  <cp:revision>7</cp:revision>
  <dcterms:created xsi:type="dcterms:W3CDTF">2013-11-29T16:32:23Z</dcterms:created>
  <dcterms:modified xsi:type="dcterms:W3CDTF">2013-12-15T11:48:24Z</dcterms:modified>
</cp:coreProperties>
</file>