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61" r:id="rId5"/>
    <p:sldId id="260" r:id="rId6"/>
    <p:sldId id="265" r:id="rId7"/>
    <p:sldId id="263" r:id="rId8"/>
    <p:sldId id="264" r:id="rId9"/>
  </p:sldIdLst>
  <p:sldSz cx="9144000" cy="6858000" type="screen4x3"/>
  <p:notesSz cx="6858000" cy="9144000"/>
  <p:photoAlbum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855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9672D-56DB-4A25-959C-20DCAEE2B169}" type="datetimeFigureOut">
              <a:rPr lang="ru-RU" smtClean="0"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A369C-90CA-458A-99D3-8DA8927089F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hh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-214346" y="0"/>
            <a:ext cx="9538773" cy="685804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786314" y="714356"/>
            <a:ext cx="2900354" cy="1725602"/>
          </a:xfrm>
        </p:spPr>
        <p:txBody>
          <a:bodyPr/>
          <a:lstStyle/>
          <a:p>
            <a:r>
              <a:rPr lang="en-US" dirty="0" smtClean="0"/>
              <a:t>Exams in Ukraine</a:t>
            </a:r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6_d0b5d0b3d18d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70009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ducation_exam1_2480847c_big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-500097" y="-1"/>
            <a:ext cx="10001320" cy="691310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1303116996_clip_dn__ua-64803_15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8393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-642974" y="0"/>
            <a:ext cx="9786974" cy="69157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дать-экзамен-егэ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338106" cy="707233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exam_big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-587624" y="0"/>
            <a:ext cx="10319246" cy="6857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people-studying-on-table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-214346" y="-142900"/>
            <a:ext cx="9597886" cy="712509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3</Words>
  <Application>Microsoft Office PowerPoint</Application>
  <PresentationFormat>Экран (4:3)</PresentationFormat>
  <Paragraphs>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Exams in Ukraine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Exams in Ukraine</dc:title>
  <dc:creator>user</dc:creator>
  <cp:lastModifiedBy>user</cp:lastModifiedBy>
  <cp:revision>20</cp:revision>
  <dcterms:created xsi:type="dcterms:W3CDTF">2014-02-11T15:34:39Z</dcterms:created>
  <dcterms:modified xsi:type="dcterms:W3CDTF">2014-02-11T18:59:21Z</dcterms:modified>
</cp:coreProperties>
</file>