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4.xml" ContentType="application/vnd.openxmlformats-officedocument.drawingml.diagram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63" r:id="rId3"/>
    <p:sldId id="257" r:id="rId4"/>
    <p:sldId id="276" r:id="rId5"/>
    <p:sldId id="269" r:id="rId6"/>
    <p:sldId id="271" r:id="rId7"/>
    <p:sldId id="259" r:id="rId8"/>
    <p:sldId id="266" r:id="rId9"/>
    <p:sldId id="270" r:id="rId10"/>
    <p:sldId id="275" r:id="rId11"/>
    <p:sldId id="272" r:id="rId12"/>
    <p:sldId id="260" r:id="rId13"/>
    <p:sldId id="273" r:id="rId14"/>
    <p:sldId id="268" r:id="rId15"/>
    <p:sldId id="267"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016B"/>
    <a:srgbClr val="13015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9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lang val="ru-RU"/>
  <c:style val="32"/>
  <c:chart>
    <c:view3D>
      <c:rAngAx val="1"/>
    </c:view3D>
    <c:plotArea>
      <c:layout/>
      <c:bar3DChart>
        <c:barDir val="col"/>
        <c:grouping val="clustered"/>
        <c:ser>
          <c:idx val="0"/>
          <c:order val="0"/>
          <c:tx>
            <c:strRef>
              <c:f>Лист1!$B$1</c:f>
              <c:strCache>
                <c:ptCount val="1"/>
                <c:pt idx="0">
                  <c:v>до війни</c:v>
                </c:pt>
              </c:strCache>
            </c:strRef>
          </c:tx>
          <c:spPr>
            <a:solidFill>
              <a:srgbClr val="7030A0"/>
            </a:solidFill>
          </c:spPr>
          <c:cat>
            <c:strRef>
              <c:f>Лист1!$A$2:$A$5</c:f>
              <c:strCache>
                <c:ptCount val="3"/>
                <c:pt idx="0">
                  <c:v>храми</c:v>
                </c:pt>
                <c:pt idx="1">
                  <c:v>фабрики і заводи</c:v>
                </c:pt>
                <c:pt idx="2">
                  <c:v>будинки</c:v>
                </c:pt>
              </c:strCache>
            </c:strRef>
          </c:cat>
          <c:val>
            <c:numRef>
              <c:f>Лист1!$B$2:$B$5</c:f>
              <c:numCache>
                <c:formatCode>General</c:formatCode>
                <c:ptCount val="4"/>
                <c:pt idx="0">
                  <c:v>329</c:v>
                </c:pt>
                <c:pt idx="1">
                  <c:v>464</c:v>
                </c:pt>
                <c:pt idx="2">
                  <c:v>9151</c:v>
                </c:pt>
              </c:numCache>
            </c:numRef>
          </c:val>
        </c:ser>
        <c:ser>
          <c:idx val="1"/>
          <c:order val="1"/>
          <c:tx>
            <c:strRef>
              <c:f>Лист1!$C$1</c:f>
              <c:strCache>
                <c:ptCount val="1"/>
                <c:pt idx="0">
                  <c:v>знищено</c:v>
                </c:pt>
              </c:strCache>
            </c:strRef>
          </c:tx>
          <c:spPr>
            <a:solidFill>
              <a:srgbClr val="00B050"/>
            </a:solidFill>
          </c:spPr>
          <c:cat>
            <c:strRef>
              <c:f>Лист1!$A$2:$A$5</c:f>
              <c:strCache>
                <c:ptCount val="3"/>
                <c:pt idx="0">
                  <c:v>храми</c:v>
                </c:pt>
                <c:pt idx="1">
                  <c:v>фабрики і заводи</c:v>
                </c:pt>
                <c:pt idx="2">
                  <c:v>будинки</c:v>
                </c:pt>
              </c:strCache>
            </c:strRef>
          </c:cat>
          <c:val>
            <c:numRef>
              <c:f>Лист1!$C$2:$C$5</c:f>
              <c:numCache>
                <c:formatCode>General</c:formatCode>
                <c:ptCount val="4"/>
                <c:pt idx="0">
                  <c:v>122</c:v>
                </c:pt>
                <c:pt idx="2">
                  <c:v>6496</c:v>
                </c:pt>
              </c:numCache>
            </c:numRef>
          </c:val>
        </c:ser>
        <c:ser>
          <c:idx val="2"/>
          <c:order val="2"/>
          <c:tx>
            <c:strRef>
              <c:f>Лист1!$D$1</c:f>
              <c:strCache>
                <c:ptCount val="1"/>
                <c:pt idx="0">
                  <c:v>Столбец1</c:v>
                </c:pt>
              </c:strCache>
            </c:strRef>
          </c:tx>
          <c:cat>
            <c:strRef>
              <c:f>Лист1!$A$2:$A$5</c:f>
              <c:strCache>
                <c:ptCount val="3"/>
                <c:pt idx="0">
                  <c:v>храми</c:v>
                </c:pt>
                <c:pt idx="1">
                  <c:v>фабрики і заводи</c:v>
                </c:pt>
                <c:pt idx="2">
                  <c:v>будинки</c:v>
                </c:pt>
              </c:strCache>
            </c:strRef>
          </c:cat>
          <c:val>
            <c:numRef>
              <c:f>Лист1!$D$2:$D$5</c:f>
              <c:numCache>
                <c:formatCode>General</c:formatCode>
                <c:ptCount val="4"/>
              </c:numCache>
            </c:numRef>
          </c:val>
        </c:ser>
        <c:dLbls/>
        <c:gapDepth val="160"/>
        <c:shape val="cylinder"/>
        <c:axId val="105760640"/>
        <c:axId val="105762176"/>
        <c:axId val="0"/>
      </c:bar3DChart>
      <c:catAx>
        <c:axId val="105760640"/>
        <c:scaling>
          <c:orientation val="minMax"/>
        </c:scaling>
        <c:axPos val="b"/>
        <c:tickLblPos val="nextTo"/>
        <c:crossAx val="105762176"/>
        <c:crosses val="autoZero"/>
        <c:auto val="1"/>
        <c:lblAlgn val="ctr"/>
        <c:lblOffset val="100"/>
      </c:catAx>
      <c:valAx>
        <c:axId val="105762176"/>
        <c:scaling>
          <c:orientation val="minMax"/>
        </c:scaling>
        <c:axPos val="l"/>
        <c:majorGridlines/>
        <c:numFmt formatCode="General" sourceLinked="1"/>
        <c:tickLblPos val="nextTo"/>
        <c:crossAx val="105760640"/>
        <c:crosses val="autoZero"/>
        <c:crossBetween val="between"/>
      </c:valAx>
    </c:plotArea>
    <c:legend>
      <c:legendPos val="r"/>
      <c:layout/>
    </c:legend>
    <c:plotVisOnly val="1"/>
    <c:dispBlanksAs val="gap"/>
  </c:chart>
  <c:txPr>
    <a:bodyPr/>
    <a:lstStyle/>
    <a:p>
      <a:pPr>
        <a:defRPr sz="1800"/>
      </a:pPr>
      <a:endParaRPr lang="ru-RU"/>
    </a:p>
  </c:txPr>
  <c:externalData r:id="rId1"/>
</c:chartSpace>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ata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4" Type="http://schemas.openxmlformats.org/officeDocument/2006/relationships/image" Target="../media/image20.jpeg"/></Relationships>
</file>

<file path=ppt/diagrams/_rels/data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_rels/data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4" Type="http://schemas.openxmlformats.org/officeDocument/2006/relationships/image" Target="../media/image2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309995-9C18-4AEE-B344-C6E632C30978}"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ru-RU"/>
        </a:p>
      </dgm:t>
    </dgm:pt>
    <dgm:pt modelId="{C63A21A6-6FBA-48F8-9D53-33235A0A479F}">
      <dgm:prSet phldrT="[Текст]"/>
      <dgm:spPr/>
      <dgm:t>
        <a:bodyPr/>
        <a:lstStyle/>
        <a:p>
          <a:r>
            <a:rPr lang="uk-UA" dirty="0" smtClean="0"/>
            <a:t>Причини війни</a:t>
          </a:r>
          <a:endParaRPr lang="ru-RU" dirty="0"/>
        </a:p>
      </dgm:t>
    </dgm:pt>
    <dgm:pt modelId="{FFF49166-D7BA-40D9-83C7-9809EC4F43C8}" type="parTrans" cxnId="{F3C4E77E-BD07-48D0-AF1F-C0B0EADB1B4A}">
      <dgm:prSet/>
      <dgm:spPr/>
      <dgm:t>
        <a:bodyPr/>
        <a:lstStyle/>
        <a:p>
          <a:endParaRPr lang="ru-RU"/>
        </a:p>
      </dgm:t>
    </dgm:pt>
    <dgm:pt modelId="{7953FEDF-F105-4712-B966-1C973461D66D}" type="sibTrans" cxnId="{F3C4E77E-BD07-48D0-AF1F-C0B0EADB1B4A}">
      <dgm:prSet/>
      <dgm:spPr/>
      <dgm:t>
        <a:bodyPr/>
        <a:lstStyle/>
        <a:p>
          <a:endParaRPr lang="ru-RU"/>
        </a:p>
      </dgm:t>
    </dgm:pt>
    <dgm:pt modelId="{FE3F77B7-729B-4A60-A063-ACD42D738A3F}">
      <dgm:prSet phldrT="[Текст]"/>
      <dgm:spPr/>
      <dgm:t>
        <a:bodyPr/>
        <a:lstStyle/>
        <a:p>
          <a:r>
            <a:rPr lang="uk-UA" dirty="0" smtClean="0">
              <a:solidFill>
                <a:schemeClr val="bg1"/>
              </a:solidFill>
            </a:rPr>
            <a:t>Прагнення Наполеона і французької буржуазії до світового панування</a:t>
          </a:r>
          <a:endParaRPr lang="ru-RU" dirty="0">
            <a:solidFill>
              <a:schemeClr val="bg1"/>
            </a:solidFill>
          </a:endParaRPr>
        </a:p>
      </dgm:t>
    </dgm:pt>
    <dgm:pt modelId="{7E6B5D32-8F5C-4871-931F-D081755ACAF5}" type="parTrans" cxnId="{E11521C9-F8EA-4DAA-A3BF-F1C438BE64FE}">
      <dgm:prSet/>
      <dgm:spPr/>
      <dgm:t>
        <a:bodyPr/>
        <a:lstStyle/>
        <a:p>
          <a:endParaRPr lang="ru-RU"/>
        </a:p>
      </dgm:t>
    </dgm:pt>
    <dgm:pt modelId="{3264B733-9DB2-473B-8269-402262D2EF72}" type="sibTrans" cxnId="{E11521C9-F8EA-4DAA-A3BF-F1C438BE64FE}">
      <dgm:prSet/>
      <dgm:spPr/>
      <dgm:t>
        <a:bodyPr/>
        <a:lstStyle/>
        <a:p>
          <a:endParaRPr lang="ru-RU"/>
        </a:p>
      </dgm:t>
    </dgm:pt>
    <dgm:pt modelId="{9435B24F-F042-43FE-BE74-273975E23AEA}">
      <dgm:prSet phldrT="[Текст]" custT="1"/>
      <dgm:spPr/>
      <dgm:t>
        <a:bodyPr/>
        <a:lstStyle/>
        <a:p>
          <a:r>
            <a:rPr lang="uk-UA" sz="1400" dirty="0" smtClean="0">
              <a:solidFill>
                <a:schemeClr val="bg1"/>
              </a:solidFill>
            </a:rPr>
            <a:t>Протиріччя між Росією та </a:t>
          </a:r>
          <a:r>
            <a:rPr lang="uk-UA" sz="1400" dirty="0" err="1" smtClean="0">
              <a:solidFill>
                <a:schemeClr val="bg1"/>
              </a:solidFill>
            </a:rPr>
            <a:t>Францією.</a:t>
          </a:r>
          <a:r>
            <a:rPr lang="uk-UA" sz="1400" dirty="0" err="1" smtClean="0"/>
            <a:t>Францією</a:t>
          </a:r>
          <a:endParaRPr lang="ru-RU" sz="1400" dirty="0"/>
        </a:p>
      </dgm:t>
    </dgm:pt>
    <dgm:pt modelId="{2B81419A-4E70-428A-8C41-95272597C4A2}" type="parTrans" cxnId="{631807DF-E6B8-4D07-AA4C-875A6AA5F4C9}">
      <dgm:prSet/>
      <dgm:spPr/>
      <dgm:t>
        <a:bodyPr/>
        <a:lstStyle/>
        <a:p>
          <a:endParaRPr lang="ru-RU"/>
        </a:p>
      </dgm:t>
    </dgm:pt>
    <dgm:pt modelId="{02B53EE0-6B7A-4195-ADC9-5B6ADC1FD021}" type="sibTrans" cxnId="{631807DF-E6B8-4D07-AA4C-875A6AA5F4C9}">
      <dgm:prSet/>
      <dgm:spPr/>
      <dgm:t>
        <a:bodyPr/>
        <a:lstStyle/>
        <a:p>
          <a:endParaRPr lang="ru-RU"/>
        </a:p>
      </dgm:t>
    </dgm:pt>
    <dgm:pt modelId="{736DF884-6C22-4FC4-9762-68A01EE3C222}">
      <dgm:prSet phldrT="[Текст]"/>
      <dgm:spPr/>
      <dgm:t>
        <a:bodyPr/>
        <a:lstStyle/>
        <a:p>
          <a:r>
            <a:rPr lang="uk-UA" dirty="0" smtClean="0">
              <a:solidFill>
                <a:schemeClr val="bg1"/>
              </a:solidFill>
            </a:rPr>
            <a:t>Агресивна зовнішня політика Франції</a:t>
          </a:r>
          <a:endParaRPr lang="ru-RU" dirty="0">
            <a:solidFill>
              <a:schemeClr val="bg1"/>
            </a:solidFill>
          </a:endParaRPr>
        </a:p>
      </dgm:t>
    </dgm:pt>
    <dgm:pt modelId="{4490C7C8-3E56-4137-9183-FB3C66F172CD}" type="parTrans" cxnId="{82264D82-79FB-4EBA-9EAA-2C1B2AFCF7AA}">
      <dgm:prSet/>
      <dgm:spPr/>
      <dgm:t>
        <a:bodyPr/>
        <a:lstStyle/>
        <a:p>
          <a:endParaRPr lang="ru-RU"/>
        </a:p>
      </dgm:t>
    </dgm:pt>
    <dgm:pt modelId="{60C39480-CCAA-4C81-906E-C902976FE1D4}" type="sibTrans" cxnId="{82264D82-79FB-4EBA-9EAA-2C1B2AFCF7AA}">
      <dgm:prSet/>
      <dgm:spPr/>
      <dgm:t>
        <a:bodyPr/>
        <a:lstStyle/>
        <a:p>
          <a:endParaRPr lang="ru-RU"/>
        </a:p>
      </dgm:t>
    </dgm:pt>
    <dgm:pt modelId="{5748D6E8-E552-4C01-AD94-20B0D6572ABF}" type="pres">
      <dgm:prSet presAssocID="{4A309995-9C18-4AEE-B344-C6E632C30978}" presName="Name0" presStyleCnt="0">
        <dgm:presLayoutVars>
          <dgm:chMax val="1"/>
          <dgm:chPref val="1"/>
          <dgm:dir/>
          <dgm:resizeHandles/>
        </dgm:presLayoutVars>
      </dgm:prSet>
      <dgm:spPr/>
      <dgm:t>
        <a:bodyPr/>
        <a:lstStyle/>
        <a:p>
          <a:endParaRPr lang="ru-RU"/>
        </a:p>
      </dgm:t>
    </dgm:pt>
    <dgm:pt modelId="{6C70A228-3238-4D07-B3FD-4580BCA10667}" type="pres">
      <dgm:prSet presAssocID="{C63A21A6-6FBA-48F8-9D53-33235A0A479F}" presName="Parent" presStyleLbl="node1" presStyleIdx="0" presStyleCnt="2" custLinFactNeighborX="-44314" custLinFactNeighborY="-3998">
        <dgm:presLayoutVars>
          <dgm:chMax val="4"/>
          <dgm:chPref val="3"/>
        </dgm:presLayoutVars>
      </dgm:prSet>
      <dgm:spPr/>
      <dgm:t>
        <a:bodyPr/>
        <a:lstStyle/>
        <a:p>
          <a:endParaRPr lang="ru-RU"/>
        </a:p>
      </dgm:t>
    </dgm:pt>
    <dgm:pt modelId="{AC7E7097-D240-4DA0-A2C1-4D869007B245}" type="pres">
      <dgm:prSet presAssocID="{FE3F77B7-729B-4A60-A063-ACD42D738A3F}" presName="Accent" presStyleLbl="node1" presStyleIdx="1" presStyleCnt="2" custLinFactNeighborX="-21694" custLinFactNeighborY="-2312"/>
      <dgm:spPr/>
    </dgm:pt>
    <dgm:pt modelId="{D362EC48-160A-48E8-B397-FA0547CD2493}" type="pres">
      <dgm:prSet presAssocID="{FE3F77B7-729B-4A60-A063-ACD42D738A3F}" presName="Image1" presStyleLbl="fgImgPlace1" presStyleIdx="0" presStyleCnt="3" custLinFactNeighborX="-82482" custLinFactNeighborY="-18368"/>
      <dgm:spPr>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t="-12000" b="-12000"/>
          </a:stretch>
        </a:blipFill>
      </dgm:spPr>
    </dgm:pt>
    <dgm:pt modelId="{ACF65005-99F0-4554-A10A-CFB772CAC7DE}" type="pres">
      <dgm:prSet presAssocID="{FE3F77B7-729B-4A60-A063-ACD42D738A3F}" presName="Child1" presStyleLbl="revTx" presStyleIdx="0" presStyleCnt="3" custScaleX="211721" custScaleY="137477" custLinFactNeighborX="-11594" custLinFactNeighborY="-11270">
        <dgm:presLayoutVars>
          <dgm:chMax val="0"/>
          <dgm:chPref val="0"/>
          <dgm:bulletEnabled val="1"/>
        </dgm:presLayoutVars>
      </dgm:prSet>
      <dgm:spPr/>
      <dgm:t>
        <a:bodyPr/>
        <a:lstStyle/>
        <a:p>
          <a:endParaRPr lang="ru-RU"/>
        </a:p>
      </dgm:t>
    </dgm:pt>
    <dgm:pt modelId="{C5920CA0-EC10-46DC-9376-6C8DC5C78E13}" type="pres">
      <dgm:prSet presAssocID="{9435B24F-F042-43FE-BE74-273975E23AEA}" presName="Image2" presStyleCnt="0"/>
      <dgm:spPr/>
    </dgm:pt>
    <dgm:pt modelId="{6D3D6DE5-ED71-47B1-B21E-E2C10139A7B1}" type="pres">
      <dgm:prSet presAssocID="{9435B24F-F042-43FE-BE74-273975E23AEA}" presName="Image" presStyleLbl="fgImgPlace1" presStyleIdx="1" presStyleCnt="3" custLinFactNeighborX="-81636" custLinFactNeighborY="-9068"/>
      <dgm:spPr>
        <a:blipFill>
          <a:blip xmlns:r="http://schemas.openxmlformats.org/officeDocument/2006/relationships" r:embed="rId2">
            <a:extLst>
              <a:ext uri="{28A0092B-C50C-407E-A947-70E740481C1C}">
                <a14:useLocalDpi xmlns:a14="http://schemas.microsoft.com/office/drawing/2010/main" xmlns="" val="0"/>
              </a:ext>
            </a:extLst>
          </a:blip>
          <a:srcRect/>
          <a:stretch>
            <a:fillRect l="-17000" r="-17000"/>
          </a:stretch>
        </a:blipFill>
      </dgm:spPr>
    </dgm:pt>
    <dgm:pt modelId="{DCE27D3E-B16C-43D5-8418-2E4033296990}" type="pres">
      <dgm:prSet presAssocID="{9435B24F-F042-43FE-BE74-273975E23AEA}" presName="Child2" presStyleLbl="revTx" presStyleIdx="1" presStyleCnt="3" custScaleX="149394" custLinFactNeighborX="-31390" custLinFactNeighborY="2560">
        <dgm:presLayoutVars>
          <dgm:chMax val="0"/>
          <dgm:chPref val="0"/>
          <dgm:bulletEnabled val="1"/>
        </dgm:presLayoutVars>
      </dgm:prSet>
      <dgm:spPr/>
      <dgm:t>
        <a:bodyPr/>
        <a:lstStyle/>
        <a:p>
          <a:endParaRPr lang="ru-RU"/>
        </a:p>
      </dgm:t>
    </dgm:pt>
    <dgm:pt modelId="{356A4F12-160C-485F-8BF8-3714BA046BAB}" type="pres">
      <dgm:prSet presAssocID="{736DF884-6C22-4FC4-9762-68A01EE3C222}" presName="Image3" presStyleCnt="0"/>
      <dgm:spPr/>
    </dgm:pt>
    <dgm:pt modelId="{219FF7C6-E662-44E6-BD50-91361C51DF62}" type="pres">
      <dgm:prSet presAssocID="{736DF884-6C22-4FC4-9762-68A01EE3C222}" presName="Image" presStyleLbl="fgImgPlace1" presStyleIdx="2" presStyleCnt="3" custLinFactNeighborX="-81636" custLinFactNeighborY="-9068"/>
      <dgm:spPr>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t="-19000" b="-19000"/>
          </a:stretch>
        </a:blipFill>
      </dgm:spPr>
    </dgm:pt>
    <dgm:pt modelId="{0544CE2B-2788-4EE1-8968-2BE2A72A03DC}" type="pres">
      <dgm:prSet presAssocID="{736DF884-6C22-4FC4-9762-68A01EE3C222}" presName="Child3" presStyleLbl="revTx" presStyleIdx="2" presStyleCnt="3" custScaleX="194249">
        <dgm:presLayoutVars>
          <dgm:chMax val="0"/>
          <dgm:chPref val="0"/>
          <dgm:bulletEnabled val="1"/>
        </dgm:presLayoutVars>
      </dgm:prSet>
      <dgm:spPr/>
      <dgm:t>
        <a:bodyPr/>
        <a:lstStyle/>
        <a:p>
          <a:endParaRPr lang="ru-RU"/>
        </a:p>
      </dgm:t>
    </dgm:pt>
  </dgm:ptLst>
  <dgm:cxnLst>
    <dgm:cxn modelId="{82264D82-79FB-4EBA-9EAA-2C1B2AFCF7AA}" srcId="{C63A21A6-6FBA-48F8-9D53-33235A0A479F}" destId="{736DF884-6C22-4FC4-9762-68A01EE3C222}" srcOrd="2" destOrd="0" parTransId="{4490C7C8-3E56-4137-9183-FB3C66F172CD}" sibTransId="{60C39480-CCAA-4C81-906E-C902976FE1D4}"/>
    <dgm:cxn modelId="{631807DF-E6B8-4D07-AA4C-875A6AA5F4C9}" srcId="{C63A21A6-6FBA-48F8-9D53-33235A0A479F}" destId="{9435B24F-F042-43FE-BE74-273975E23AEA}" srcOrd="1" destOrd="0" parTransId="{2B81419A-4E70-428A-8C41-95272597C4A2}" sibTransId="{02B53EE0-6B7A-4195-ADC9-5B6ADC1FD021}"/>
    <dgm:cxn modelId="{E11521C9-F8EA-4DAA-A3BF-F1C438BE64FE}" srcId="{C63A21A6-6FBA-48F8-9D53-33235A0A479F}" destId="{FE3F77B7-729B-4A60-A063-ACD42D738A3F}" srcOrd="0" destOrd="0" parTransId="{7E6B5D32-8F5C-4871-931F-D081755ACAF5}" sibTransId="{3264B733-9DB2-473B-8269-402262D2EF72}"/>
    <dgm:cxn modelId="{2DB849BA-3476-475F-9251-38D52CB64C7A}" type="presOf" srcId="{C63A21A6-6FBA-48F8-9D53-33235A0A479F}" destId="{6C70A228-3238-4D07-B3FD-4580BCA10667}" srcOrd="0" destOrd="0" presId="urn:microsoft.com/office/officeart/2011/layout/RadialPictureList"/>
    <dgm:cxn modelId="{56B8754B-03F1-459C-8965-D3719D492CC1}" type="presOf" srcId="{9435B24F-F042-43FE-BE74-273975E23AEA}" destId="{DCE27D3E-B16C-43D5-8418-2E4033296990}" srcOrd="0" destOrd="0" presId="urn:microsoft.com/office/officeart/2011/layout/RadialPictureList"/>
    <dgm:cxn modelId="{EA035F4B-2C74-47DB-8E5E-1F1183EE76FD}" type="presOf" srcId="{FE3F77B7-729B-4A60-A063-ACD42D738A3F}" destId="{ACF65005-99F0-4554-A10A-CFB772CAC7DE}" srcOrd="0" destOrd="0" presId="urn:microsoft.com/office/officeart/2011/layout/RadialPictureList"/>
    <dgm:cxn modelId="{F3C4E77E-BD07-48D0-AF1F-C0B0EADB1B4A}" srcId="{4A309995-9C18-4AEE-B344-C6E632C30978}" destId="{C63A21A6-6FBA-48F8-9D53-33235A0A479F}" srcOrd="0" destOrd="0" parTransId="{FFF49166-D7BA-40D9-83C7-9809EC4F43C8}" sibTransId="{7953FEDF-F105-4712-B966-1C973461D66D}"/>
    <dgm:cxn modelId="{34D2F580-2F4E-48F7-8F20-EA8C8143379C}" type="presOf" srcId="{736DF884-6C22-4FC4-9762-68A01EE3C222}" destId="{0544CE2B-2788-4EE1-8968-2BE2A72A03DC}" srcOrd="0" destOrd="0" presId="urn:microsoft.com/office/officeart/2011/layout/RadialPictureList"/>
    <dgm:cxn modelId="{70107A1C-9C6A-40A0-B854-D0BE6EF64548}" type="presOf" srcId="{4A309995-9C18-4AEE-B344-C6E632C30978}" destId="{5748D6E8-E552-4C01-AD94-20B0D6572ABF}" srcOrd="0" destOrd="0" presId="urn:microsoft.com/office/officeart/2011/layout/RadialPictureList"/>
    <dgm:cxn modelId="{559E1485-6E21-4C80-8E64-38FD6766837B}" type="presParOf" srcId="{5748D6E8-E552-4C01-AD94-20B0D6572ABF}" destId="{6C70A228-3238-4D07-B3FD-4580BCA10667}" srcOrd="0" destOrd="0" presId="urn:microsoft.com/office/officeart/2011/layout/RadialPictureList"/>
    <dgm:cxn modelId="{17F7E152-5020-4CC6-81AF-298DABB1785F}" type="presParOf" srcId="{5748D6E8-E552-4C01-AD94-20B0D6572ABF}" destId="{AC7E7097-D240-4DA0-A2C1-4D869007B245}" srcOrd="1" destOrd="0" presId="urn:microsoft.com/office/officeart/2011/layout/RadialPictureList"/>
    <dgm:cxn modelId="{E2F14B76-DDEA-46D9-96AC-2C8FBF788974}" type="presParOf" srcId="{5748D6E8-E552-4C01-AD94-20B0D6572ABF}" destId="{D362EC48-160A-48E8-B397-FA0547CD2493}" srcOrd="2" destOrd="0" presId="urn:microsoft.com/office/officeart/2011/layout/RadialPictureList"/>
    <dgm:cxn modelId="{3C8FACE1-3FA4-4542-8E9C-FDD8A71F44D0}" type="presParOf" srcId="{5748D6E8-E552-4C01-AD94-20B0D6572ABF}" destId="{ACF65005-99F0-4554-A10A-CFB772CAC7DE}" srcOrd="3" destOrd="0" presId="urn:microsoft.com/office/officeart/2011/layout/RadialPictureList"/>
    <dgm:cxn modelId="{72807E28-279D-42BE-93E9-A55F0C207AA6}" type="presParOf" srcId="{5748D6E8-E552-4C01-AD94-20B0D6572ABF}" destId="{C5920CA0-EC10-46DC-9376-6C8DC5C78E13}" srcOrd="4" destOrd="0" presId="urn:microsoft.com/office/officeart/2011/layout/RadialPictureList"/>
    <dgm:cxn modelId="{9191A932-D08F-4DB1-BD5A-D455FA48B385}" type="presParOf" srcId="{C5920CA0-EC10-46DC-9376-6C8DC5C78E13}" destId="{6D3D6DE5-ED71-47B1-B21E-E2C10139A7B1}" srcOrd="0" destOrd="0" presId="urn:microsoft.com/office/officeart/2011/layout/RadialPictureList"/>
    <dgm:cxn modelId="{9E9CD130-108B-400D-93EF-24F90268FBD9}" type="presParOf" srcId="{5748D6E8-E552-4C01-AD94-20B0D6572ABF}" destId="{DCE27D3E-B16C-43D5-8418-2E4033296990}" srcOrd="5" destOrd="0" presId="urn:microsoft.com/office/officeart/2011/layout/RadialPictureList"/>
    <dgm:cxn modelId="{82B99436-9965-4677-B27C-8A16759E09ED}" type="presParOf" srcId="{5748D6E8-E552-4C01-AD94-20B0D6572ABF}" destId="{356A4F12-160C-485F-8BF8-3714BA046BAB}" srcOrd="6" destOrd="0" presId="urn:microsoft.com/office/officeart/2011/layout/RadialPictureList"/>
    <dgm:cxn modelId="{2BCB6267-89EA-40DF-A2C4-88B59E87A8D7}" type="presParOf" srcId="{356A4F12-160C-485F-8BF8-3714BA046BAB}" destId="{219FF7C6-E662-44E6-BD50-91361C51DF62}" srcOrd="0" destOrd="0" presId="urn:microsoft.com/office/officeart/2011/layout/RadialPictureList"/>
    <dgm:cxn modelId="{F4452E78-B2C5-48D7-8897-22E32F295121}" type="presParOf" srcId="{5748D6E8-E552-4C01-AD94-20B0D6572ABF}" destId="{0544CE2B-2788-4EE1-8968-2BE2A72A03DC}" srcOrd="7" destOrd="0" presId="urn:microsoft.com/office/officeart/2011/layout/RadialPictureLis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2F3E19-AC37-4FFB-BAC5-82A13F073C08}"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ru-RU"/>
        </a:p>
      </dgm:t>
    </dgm:pt>
    <dgm:pt modelId="{5AF8A955-7353-4D85-9268-BB187006AACE}">
      <dgm:prSet phldrT="[Текст]"/>
      <dgm:spPr/>
      <dgm:t>
        <a:bodyPr/>
        <a:lstStyle/>
        <a:p>
          <a:r>
            <a:rPr lang="ru-RU" dirty="0" smtClean="0"/>
            <a:t>Причини </a:t>
          </a:r>
          <a:r>
            <a:rPr lang="ru-RU" dirty="0" err="1" smtClean="0"/>
            <a:t>ві</a:t>
          </a:r>
          <a:r>
            <a:rPr lang="uk-UA" dirty="0" err="1" smtClean="0"/>
            <a:t>йни</a:t>
          </a:r>
          <a:endParaRPr lang="ru-RU" dirty="0"/>
        </a:p>
      </dgm:t>
    </dgm:pt>
    <dgm:pt modelId="{23CC6D59-1ECD-48E4-989A-4888AF1DCE5A}" type="parTrans" cxnId="{FC3CFA19-0F37-4261-A31E-4D202CE1FA02}">
      <dgm:prSet/>
      <dgm:spPr/>
      <dgm:t>
        <a:bodyPr/>
        <a:lstStyle/>
        <a:p>
          <a:endParaRPr lang="ru-RU"/>
        </a:p>
      </dgm:t>
    </dgm:pt>
    <dgm:pt modelId="{5026ACAE-675D-4A91-B104-3D9606DF562F}" type="sibTrans" cxnId="{FC3CFA19-0F37-4261-A31E-4D202CE1FA02}">
      <dgm:prSet/>
      <dgm:spPr/>
      <dgm:t>
        <a:bodyPr/>
        <a:lstStyle/>
        <a:p>
          <a:endParaRPr lang="ru-RU"/>
        </a:p>
      </dgm:t>
    </dgm:pt>
    <dgm:pt modelId="{E9E3EEE9-B37E-4B63-9248-3D34F0503C64}">
      <dgm:prSet phldrT="[Текст]" custT="1"/>
      <dgm:spPr/>
      <dgm:t>
        <a:bodyPr/>
        <a:lstStyle/>
        <a:p>
          <a:r>
            <a:rPr lang="uk-UA" sz="1400" noProof="0" dirty="0" smtClean="0">
              <a:solidFill>
                <a:schemeClr val="bg1"/>
              </a:solidFill>
            </a:rPr>
            <a:t>Прагнення Гітлера до світового панування німецької нації)</a:t>
          </a:r>
          <a:endParaRPr lang="uk-UA" sz="1400" noProof="0" dirty="0">
            <a:solidFill>
              <a:schemeClr val="bg1"/>
            </a:solidFill>
          </a:endParaRPr>
        </a:p>
      </dgm:t>
    </dgm:pt>
    <dgm:pt modelId="{EEC290C9-6AE6-42B7-836F-4FB50026CF1D}" type="parTrans" cxnId="{5BA1C34F-1EB4-4C04-845F-71C846DDD433}">
      <dgm:prSet/>
      <dgm:spPr/>
      <dgm:t>
        <a:bodyPr/>
        <a:lstStyle/>
        <a:p>
          <a:endParaRPr lang="ru-RU"/>
        </a:p>
      </dgm:t>
    </dgm:pt>
    <dgm:pt modelId="{BEF0CCF8-89DA-4533-97E5-0A4BA1D02B3D}" type="sibTrans" cxnId="{5BA1C34F-1EB4-4C04-845F-71C846DDD433}">
      <dgm:prSet/>
      <dgm:spPr/>
      <dgm:t>
        <a:bodyPr/>
        <a:lstStyle/>
        <a:p>
          <a:endParaRPr lang="ru-RU"/>
        </a:p>
      </dgm:t>
    </dgm:pt>
    <dgm:pt modelId="{1830D7BF-093F-4104-814E-8BFF2DDF5306}">
      <dgm:prSet phldrT="[Текст]" phldr="1"/>
      <dgm:spPr/>
      <dgm:t>
        <a:bodyPr/>
        <a:lstStyle/>
        <a:p>
          <a:endParaRPr lang="ru-RU" dirty="0"/>
        </a:p>
      </dgm:t>
    </dgm:pt>
    <dgm:pt modelId="{80265C0B-91E6-485D-8D58-8082C017918E}" type="parTrans" cxnId="{32833A43-6D84-4B2D-BB13-5AE524938042}">
      <dgm:prSet/>
      <dgm:spPr/>
      <dgm:t>
        <a:bodyPr/>
        <a:lstStyle/>
        <a:p>
          <a:endParaRPr lang="ru-RU"/>
        </a:p>
      </dgm:t>
    </dgm:pt>
    <dgm:pt modelId="{67A53467-8458-4229-9CEE-D7FB2420C273}" type="sibTrans" cxnId="{32833A43-6D84-4B2D-BB13-5AE524938042}">
      <dgm:prSet/>
      <dgm:spPr/>
      <dgm:t>
        <a:bodyPr/>
        <a:lstStyle/>
        <a:p>
          <a:endParaRPr lang="ru-RU"/>
        </a:p>
      </dgm:t>
    </dgm:pt>
    <dgm:pt modelId="{9624152F-C5A5-414C-9102-3752B3F295F7}">
      <dgm:prSet phldrT="[Текст]" phldr="1"/>
      <dgm:spPr/>
      <dgm:t>
        <a:bodyPr/>
        <a:lstStyle/>
        <a:p>
          <a:endParaRPr lang="ru-RU" dirty="0"/>
        </a:p>
      </dgm:t>
    </dgm:pt>
    <dgm:pt modelId="{DCAB078F-D58B-421F-AA3C-EBBF59C944ED}" type="parTrans" cxnId="{347FC378-9139-462A-BABF-CB3DEBCDAA71}">
      <dgm:prSet/>
      <dgm:spPr/>
      <dgm:t>
        <a:bodyPr/>
        <a:lstStyle/>
        <a:p>
          <a:endParaRPr lang="ru-RU"/>
        </a:p>
      </dgm:t>
    </dgm:pt>
    <dgm:pt modelId="{E7592390-C3DC-466B-8FA5-4FAEC34438C4}" type="sibTrans" cxnId="{347FC378-9139-462A-BABF-CB3DEBCDAA71}">
      <dgm:prSet/>
      <dgm:spPr/>
      <dgm:t>
        <a:bodyPr/>
        <a:lstStyle/>
        <a:p>
          <a:endParaRPr lang="ru-RU"/>
        </a:p>
      </dgm:t>
    </dgm:pt>
    <dgm:pt modelId="{1E586EEA-5F80-4CD3-A843-414DAE94F538}">
      <dgm:prSet/>
      <dgm:spPr/>
      <dgm:t>
        <a:bodyPr/>
        <a:lstStyle/>
        <a:p>
          <a:endParaRPr lang="ru-RU" dirty="0"/>
        </a:p>
      </dgm:t>
    </dgm:pt>
    <dgm:pt modelId="{77F4BBEC-3863-47D7-BCA7-BBDB4A75EE5C}" type="parTrans" cxnId="{9242CB71-F500-41FC-A459-AEF6C49EB96E}">
      <dgm:prSet/>
      <dgm:spPr/>
      <dgm:t>
        <a:bodyPr/>
        <a:lstStyle/>
        <a:p>
          <a:endParaRPr lang="ru-RU"/>
        </a:p>
      </dgm:t>
    </dgm:pt>
    <dgm:pt modelId="{CB728000-19D8-41E5-BD2B-6CB5A293D5FC}" type="sibTrans" cxnId="{9242CB71-F500-41FC-A459-AEF6C49EB96E}">
      <dgm:prSet/>
      <dgm:spPr/>
      <dgm:t>
        <a:bodyPr/>
        <a:lstStyle/>
        <a:p>
          <a:endParaRPr lang="ru-RU"/>
        </a:p>
      </dgm:t>
    </dgm:pt>
    <dgm:pt modelId="{97F2C983-C57B-49F7-8B73-777CA067E566}">
      <dgm:prSet/>
      <dgm:spPr/>
      <dgm:t>
        <a:bodyPr/>
        <a:lstStyle/>
        <a:p>
          <a:endParaRPr lang="ru-RU"/>
        </a:p>
      </dgm:t>
    </dgm:pt>
    <dgm:pt modelId="{8277AAC5-39C5-49BA-8D3F-FD0577916C3B}" type="parTrans" cxnId="{C239E455-1AE7-4BBA-933C-CB8C9F01886B}">
      <dgm:prSet/>
      <dgm:spPr/>
      <dgm:t>
        <a:bodyPr/>
        <a:lstStyle/>
        <a:p>
          <a:endParaRPr lang="ru-RU"/>
        </a:p>
      </dgm:t>
    </dgm:pt>
    <dgm:pt modelId="{E6D366A8-2F9D-4D05-8DFD-C65C8932CA7F}" type="sibTrans" cxnId="{C239E455-1AE7-4BBA-933C-CB8C9F01886B}">
      <dgm:prSet/>
      <dgm:spPr/>
      <dgm:t>
        <a:bodyPr/>
        <a:lstStyle/>
        <a:p>
          <a:endParaRPr lang="ru-RU"/>
        </a:p>
      </dgm:t>
    </dgm:pt>
    <dgm:pt modelId="{98A5FABE-F024-479D-A099-CB37D7F3B81C}">
      <dgm:prSet custT="1"/>
      <dgm:spPr/>
      <dgm:t>
        <a:bodyPr/>
        <a:lstStyle/>
        <a:p>
          <a:r>
            <a:rPr lang="uk-UA" sz="1400" noProof="0" dirty="0" smtClean="0">
              <a:solidFill>
                <a:schemeClr val="bg1"/>
              </a:solidFill>
            </a:rPr>
            <a:t>Необхідність завоювання природних ресурсів СРСР, для продовження війни проти Англії і США </a:t>
          </a:r>
          <a:endParaRPr lang="uk-UA" sz="1400" noProof="0" dirty="0">
            <a:solidFill>
              <a:schemeClr val="bg1"/>
            </a:solidFill>
          </a:endParaRPr>
        </a:p>
      </dgm:t>
    </dgm:pt>
    <dgm:pt modelId="{F88B957B-943B-4FD2-8FC7-487CC164F6B5}" type="parTrans" cxnId="{CDE12ED4-34CF-44B3-AB84-BA7F1A10BA49}">
      <dgm:prSet/>
      <dgm:spPr/>
      <dgm:t>
        <a:bodyPr/>
        <a:lstStyle/>
        <a:p>
          <a:endParaRPr lang="ru-RU"/>
        </a:p>
      </dgm:t>
    </dgm:pt>
    <dgm:pt modelId="{CCFECF38-7702-4FAB-891C-E471B8577C6C}" type="sibTrans" cxnId="{CDE12ED4-34CF-44B3-AB84-BA7F1A10BA49}">
      <dgm:prSet/>
      <dgm:spPr/>
      <dgm:t>
        <a:bodyPr/>
        <a:lstStyle/>
        <a:p>
          <a:endParaRPr lang="ru-RU"/>
        </a:p>
      </dgm:t>
    </dgm:pt>
    <dgm:pt modelId="{F52788F6-4253-4FB0-AD71-423998ADE974}">
      <dgm:prSet custT="1"/>
      <dgm:spPr/>
      <dgm:t>
        <a:bodyPr/>
        <a:lstStyle/>
        <a:p>
          <a:r>
            <a:rPr lang="uk-UA" sz="1400" noProof="0" dirty="0" smtClean="0">
              <a:solidFill>
                <a:schemeClr val="bg1"/>
              </a:solidFill>
            </a:rPr>
            <a:t>Імперські амбіції Сталіна, який прагнув поширити контроль на всю Східну Європу. </a:t>
          </a:r>
          <a:endParaRPr lang="uk-UA" sz="1400" noProof="0" dirty="0">
            <a:solidFill>
              <a:schemeClr val="bg1"/>
            </a:solidFill>
          </a:endParaRPr>
        </a:p>
      </dgm:t>
    </dgm:pt>
    <dgm:pt modelId="{FCB33A6B-A403-4A7B-9095-1F58540BD05A}" type="parTrans" cxnId="{D48B5516-919D-44D0-A363-F5C70E5C857C}">
      <dgm:prSet/>
      <dgm:spPr/>
      <dgm:t>
        <a:bodyPr/>
        <a:lstStyle/>
        <a:p>
          <a:endParaRPr lang="ru-RU"/>
        </a:p>
      </dgm:t>
    </dgm:pt>
    <dgm:pt modelId="{F6E07331-0F43-4A8A-BFFB-92CFAF889954}" type="sibTrans" cxnId="{D48B5516-919D-44D0-A363-F5C70E5C857C}">
      <dgm:prSet/>
      <dgm:spPr/>
      <dgm:t>
        <a:bodyPr/>
        <a:lstStyle/>
        <a:p>
          <a:endParaRPr lang="ru-RU"/>
        </a:p>
      </dgm:t>
    </dgm:pt>
    <dgm:pt modelId="{3638DEC2-1FD8-432F-B752-F1A8C8F52D1B}">
      <dgm:prSet custT="1"/>
      <dgm:spPr/>
      <dgm:t>
        <a:bodyPr/>
        <a:lstStyle/>
        <a:p>
          <a:r>
            <a:rPr lang="uk-UA" sz="1400" noProof="0" dirty="0" smtClean="0">
              <a:solidFill>
                <a:schemeClr val="bg1"/>
              </a:solidFill>
            </a:rPr>
            <a:t>Ідеологічні протиріччя між капіталістичною і соціалістичною системами </a:t>
          </a:r>
          <a:endParaRPr lang="uk-UA" sz="1400" noProof="0" dirty="0">
            <a:solidFill>
              <a:schemeClr val="bg1"/>
            </a:solidFill>
          </a:endParaRPr>
        </a:p>
      </dgm:t>
    </dgm:pt>
    <dgm:pt modelId="{7E78EA18-2349-4C48-859D-F9C4441E6271}" type="parTrans" cxnId="{94EF54E8-918A-43C1-874F-30B983607A0A}">
      <dgm:prSet/>
      <dgm:spPr/>
      <dgm:t>
        <a:bodyPr/>
        <a:lstStyle/>
        <a:p>
          <a:endParaRPr lang="ru-RU"/>
        </a:p>
      </dgm:t>
    </dgm:pt>
    <dgm:pt modelId="{8C4D5DFC-BF21-46D8-9C58-CD4FB43820F5}" type="sibTrans" cxnId="{94EF54E8-918A-43C1-874F-30B983607A0A}">
      <dgm:prSet/>
      <dgm:spPr/>
      <dgm:t>
        <a:bodyPr/>
        <a:lstStyle/>
        <a:p>
          <a:endParaRPr lang="ru-RU"/>
        </a:p>
      </dgm:t>
    </dgm:pt>
    <dgm:pt modelId="{F2BC3E1B-8D99-4BEB-8EF9-34F52C03ED9F}">
      <dgm:prSet/>
      <dgm:spPr/>
      <dgm:t>
        <a:bodyPr/>
        <a:lstStyle/>
        <a:p>
          <a:endParaRPr lang="ru-RU" dirty="0"/>
        </a:p>
      </dgm:t>
    </dgm:pt>
    <dgm:pt modelId="{EBB0BA1C-0C40-40BB-BCE3-CEA76D4B54D7}" type="parTrans" cxnId="{53525298-2038-4713-9109-0E5843F9A754}">
      <dgm:prSet/>
      <dgm:spPr/>
      <dgm:t>
        <a:bodyPr/>
        <a:lstStyle/>
        <a:p>
          <a:endParaRPr lang="ru-RU"/>
        </a:p>
      </dgm:t>
    </dgm:pt>
    <dgm:pt modelId="{9A3A0D2C-4549-42BE-BD16-F1AEC3D51EBE}" type="sibTrans" cxnId="{53525298-2038-4713-9109-0E5843F9A754}">
      <dgm:prSet/>
      <dgm:spPr/>
      <dgm:t>
        <a:bodyPr/>
        <a:lstStyle/>
        <a:p>
          <a:endParaRPr lang="ru-RU"/>
        </a:p>
      </dgm:t>
    </dgm:pt>
    <dgm:pt modelId="{BE425C0A-13C2-4BE2-858D-93837BD205BF}" type="pres">
      <dgm:prSet presAssocID="{FC2F3E19-AC37-4FFB-BAC5-82A13F073C08}" presName="Name0" presStyleCnt="0">
        <dgm:presLayoutVars>
          <dgm:chMax val="1"/>
          <dgm:chPref val="1"/>
          <dgm:dir/>
          <dgm:resizeHandles/>
        </dgm:presLayoutVars>
      </dgm:prSet>
      <dgm:spPr/>
      <dgm:t>
        <a:bodyPr/>
        <a:lstStyle/>
        <a:p>
          <a:endParaRPr lang="ru-RU"/>
        </a:p>
      </dgm:t>
    </dgm:pt>
    <dgm:pt modelId="{3A987918-FB86-49A5-B919-10B026DB72E0}" type="pres">
      <dgm:prSet presAssocID="{5AF8A955-7353-4D85-9268-BB187006AACE}" presName="Parent" presStyleLbl="node1" presStyleIdx="0" presStyleCnt="2" custLinFactNeighborX="-30531" custLinFactNeighborY="355">
        <dgm:presLayoutVars>
          <dgm:chMax val="4"/>
          <dgm:chPref val="3"/>
        </dgm:presLayoutVars>
      </dgm:prSet>
      <dgm:spPr/>
      <dgm:t>
        <a:bodyPr/>
        <a:lstStyle/>
        <a:p>
          <a:endParaRPr lang="ru-RU"/>
        </a:p>
      </dgm:t>
    </dgm:pt>
    <dgm:pt modelId="{AD39CEA7-D466-40AD-A3C9-9BA6FED02D9D}" type="pres">
      <dgm:prSet presAssocID="{E9E3EEE9-B37E-4B63-9248-3D34F0503C64}" presName="Accent" presStyleLbl="node1" presStyleIdx="1" presStyleCnt="2" custLinFactNeighborX="-8386" custLinFactNeighborY="430"/>
      <dgm:spPr/>
    </dgm:pt>
    <dgm:pt modelId="{E606571B-897E-4734-A937-CA84CED633CB}" type="pres">
      <dgm:prSet presAssocID="{E9E3EEE9-B37E-4B63-9248-3D34F0503C64}" presName="Image1" presStyleLbl="fgImgPlace1" presStyleIdx="0" presStyleCnt="4" custLinFactX="-58245" custLinFactNeighborX="-100000" custLinFactNeighborY="-10814"/>
      <dgm:spPr>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l="-25000" r="-25000"/>
          </a:stretch>
        </a:blipFill>
      </dgm:spPr>
      <dgm:t>
        <a:bodyPr/>
        <a:lstStyle/>
        <a:p>
          <a:endParaRPr lang="ru-RU"/>
        </a:p>
      </dgm:t>
    </dgm:pt>
    <dgm:pt modelId="{02668C24-A385-4DC2-81EB-43868F069820}" type="pres">
      <dgm:prSet presAssocID="{E9E3EEE9-B37E-4B63-9248-3D34F0503C64}" presName="Child1" presStyleLbl="revTx" presStyleIdx="0" presStyleCnt="4" custScaleX="163772" custLinFactNeighborX="-14694" custLinFactNeighborY="-76489">
        <dgm:presLayoutVars>
          <dgm:chMax val="0"/>
          <dgm:chPref val="0"/>
          <dgm:bulletEnabled val="1"/>
        </dgm:presLayoutVars>
      </dgm:prSet>
      <dgm:spPr/>
      <dgm:t>
        <a:bodyPr/>
        <a:lstStyle/>
        <a:p>
          <a:endParaRPr lang="ru-RU"/>
        </a:p>
      </dgm:t>
    </dgm:pt>
    <dgm:pt modelId="{79C17658-EC14-4C55-81DD-C195861DA3CD}" type="pres">
      <dgm:prSet presAssocID="{98A5FABE-F024-479D-A099-CB37D7F3B81C}" presName="Image2" presStyleCnt="0"/>
      <dgm:spPr/>
    </dgm:pt>
    <dgm:pt modelId="{D123AFDF-E317-474F-8F41-9E0DB5CB4623}" type="pres">
      <dgm:prSet presAssocID="{98A5FABE-F024-479D-A099-CB37D7F3B81C}" presName="Image" presStyleLbl="fgImgPlace1" presStyleIdx="1" presStyleCnt="4" custLinFactNeighborX="-55145" custLinFactNeighborY="-41998"/>
      <dgm:spPr>
        <a:blipFill>
          <a:blip xmlns:r="http://schemas.openxmlformats.org/officeDocument/2006/relationships" r:embed="rId2" cstate="print">
            <a:extLst>
              <a:ext uri="{28A0092B-C50C-407E-A947-70E740481C1C}">
                <a14:useLocalDpi xmlns:a14="http://schemas.microsoft.com/office/drawing/2010/main" xmlns="" val="0"/>
              </a:ext>
            </a:extLst>
          </a:blip>
          <a:srcRect/>
          <a:stretch>
            <a:fillRect l="-23000" r="-23000"/>
          </a:stretch>
        </a:blipFill>
      </dgm:spPr>
      <dgm:t>
        <a:bodyPr/>
        <a:lstStyle/>
        <a:p>
          <a:endParaRPr lang="ru-RU"/>
        </a:p>
      </dgm:t>
    </dgm:pt>
    <dgm:pt modelId="{3F0818B8-E690-460E-9D06-7D2D102BBBD9}" type="pres">
      <dgm:prSet presAssocID="{98A5FABE-F024-479D-A099-CB37D7F3B81C}" presName="Child2" presStyleLbl="revTx" presStyleIdx="1" presStyleCnt="4" custScaleX="139658" custScaleY="192556" custLinFactNeighborX="-15626" custLinFactNeighborY="-36049">
        <dgm:presLayoutVars>
          <dgm:chMax val="0"/>
          <dgm:chPref val="0"/>
          <dgm:bulletEnabled val="1"/>
        </dgm:presLayoutVars>
      </dgm:prSet>
      <dgm:spPr/>
      <dgm:t>
        <a:bodyPr/>
        <a:lstStyle/>
        <a:p>
          <a:endParaRPr lang="ru-RU"/>
        </a:p>
      </dgm:t>
    </dgm:pt>
    <dgm:pt modelId="{6FE82A77-010A-4C82-B203-371C822A59E3}" type="pres">
      <dgm:prSet presAssocID="{F52788F6-4253-4FB0-AD71-423998ADE974}" presName="Image3" presStyleCnt="0"/>
      <dgm:spPr/>
    </dgm:pt>
    <dgm:pt modelId="{A679A572-B292-4675-B329-BA1BE73F5682}" type="pres">
      <dgm:prSet presAssocID="{F52788F6-4253-4FB0-AD71-423998ADE974}" presName="Image" presStyleLbl="fgImgPlace1" presStyleIdx="2" presStyleCnt="4" custLinFactNeighborX="-23793" custLinFactNeighborY="-18833"/>
      <dgm:spPr>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l="-24000" r="-24000"/>
          </a:stretch>
        </a:blipFill>
      </dgm:spPr>
      <dgm:t>
        <a:bodyPr/>
        <a:lstStyle/>
        <a:p>
          <a:endParaRPr lang="ru-RU"/>
        </a:p>
      </dgm:t>
    </dgm:pt>
    <dgm:pt modelId="{0970207C-4408-44A2-B78A-8573153DC028}" type="pres">
      <dgm:prSet presAssocID="{F52788F6-4253-4FB0-AD71-423998ADE974}" presName="Child3" presStyleLbl="revTx" presStyleIdx="2" presStyleCnt="4" custScaleX="137862" custScaleY="162185">
        <dgm:presLayoutVars>
          <dgm:chMax val="0"/>
          <dgm:chPref val="0"/>
          <dgm:bulletEnabled val="1"/>
        </dgm:presLayoutVars>
      </dgm:prSet>
      <dgm:spPr/>
      <dgm:t>
        <a:bodyPr/>
        <a:lstStyle/>
        <a:p>
          <a:endParaRPr lang="ru-RU"/>
        </a:p>
      </dgm:t>
    </dgm:pt>
    <dgm:pt modelId="{5D48CC9B-4D0F-4AF9-B606-106D272987DC}" type="pres">
      <dgm:prSet presAssocID="{3638DEC2-1FD8-432F-B752-F1A8C8F52D1B}" presName="Image4" presStyleCnt="0"/>
      <dgm:spPr/>
    </dgm:pt>
    <dgm:pt modelId="{F468CDDC-AAD5-4C54-8D02-BEC5CC41FC2F}" type="pres">
      <dgm:prSet presAssocID="{3638DEC2-1FD8-432F-B752-F1A8C8F52D1B}" presName="Imag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xmlns="" val="0"/>
              </a:ext>
            </a:extLst>
          </a:blip>
          <a:srcRect/>
          <a:stretch>
            <a:fillRect l="-21000" r="-21000"/>
          </a:stretch>
        </a:blipFill>
      </dgm:spPr>
      <dgm:t>
        <a:bodyPr/>
        <a:lstStyle/>
        <a:p>
          <a:endParaRPr lang="ru-RU"/>
        </a:p>
      </dgm:t>
    </dgm:pt>
    <dgm:pt modelId="{BCB44E8E-90A9-44E3-BFA0-EE42FB57C037}" type="pres">
      <dgm:prSet presAssocID="{3638DEC2-1FD8-432F-B752-F1A8C8F52D1B}" presName="Child4" presStyleLbl="revTx" presStyleIdx="3" presStyleCnt="4" custScaleX="190833" custLinFactNeighborX="19472" custLinFactNeighborY="97467">
        <dgm:presLayoutVars>
          <dgm:chMax val="0"/>
          <dgm:chPref val="0"/>
          <dgm:bulletEnabled val="1"/>
        </dgm:presLayoutVars>
      </dgm:prSet>
      <dgm:spPr/>
      <dgm:t>
        <a:bodyPr/>
        <a:lstStyle/>
        <a:p>
          <a:endParaRPr lang="ru-RU"/>
        </a:p>
      </dgm:t>
    </dgm:pt>
  </dgm:ptLst>
  <dgm:cxnLst>
    <dgm:cxn modelId="{FC3CFA19-0F37-4261-A31E-4D202CE1FA02}" srcId="{FC2F3E19-AC37-4FFB-BAC5-82A13F073C08}" destId="{5AF8A955-7353-4D85-9268-BB187006AACE}" srcOrd="0" destOrd="0" parTransId="{23CC6D59-1ECD-48E4-989A-4888AF1DCE5A}" sibTransId="{5026ACAE-675D-4A91-B104-3D9606DF562F}"/>
    <dgm:cxn modelId="{E8D73AEA-3B66-4598-8E29-F115F88159AB}" type="presOf" srcId="{98A5FABE-F024-479D-A099-CB37D7F3B81C}" destId="{3F0818B8-E690-460E-9D06-7D2D102BBBD9}" srcOrd="0" destOrd="0" presId="urn:microsoft.com/office/officeart/2011/layout/RadialPictureList"/>
    <dgm:cxn modelId="{5CC11026-D786-4518-B4A8-DF37BADD6A48}" type="presOf" srcId="{F52788F6-4253-4FB0-AD71-423998ADE974}" destId="{0970207C-4408-44A2-B78A-8573153DC028}" srcOrd="0" destOrd="0" presId="urn:microsoft.com/office/officeart/2011/layout/RadialPictureList"/>
    <dgm:cxn modelId="{94EF54E8-918A-43C1-874F-30B983607A0A}" srcId="{5AF8A955-7353-4D85-9268-BB187006AACE}" destId="{3638DEC2-1FD8-432F-B752-F1A8C8F52D1B}" srcOrd="3" destOrd="0" parTransId="{7E78EA18-2349-4C48-859D-F9C4441E6271}" sibTransId="{8C4D5DFC-BF21-46D8-9C58-CD4FB43820F5}"/>
    <dgm:cxn modelId="{D48B5516-919D-44D0-A363-F5C70E5C857C}" srcId="{5AF8A955-7353-4D85-9268-BB187006AACE}" destId="{F52788F6-4253-4FB0-AD71-423998ADE974}" srcOrd="2" destOrd="0" parTransId="{FCB33A6B-A403-4A7B-9095-1F58540BD05A}" sibTransId="{F6E07331-0F43-4A8A-BFFB-92CFAF889954}"/>
    <dgm:cxn modelId="{347FC378-9139-462A-BABF-CB3DEBCDAA71}" srcId="{5AF8A955-7353-4D85-9268-BB187006AACE}" destId="{9624152F-C5A5-414C-9102-3752B3F295F7}" srcOrd="6" destOrd="0" parTransId="{DCAB078F-D58B-421F-AA3C-EBBF59C944ED}" sibTransId="{E7592390-C3DC-466B-8FA5-4FAEC34438C4}"/>
    <dgm:cxn modelId="{32833A43-6D84-4B2D-BB13-5AE524938042}" srcId="{5AF8A955-7353-4D85-9268-BB187006AACE}" destId="{1830D7BF-093F-4104-814E-8BFF2DDF5306}" srcOrd="5" destOrd="0" parTransId="{80265C0B-91E6-485D-8D58-8082C017918E}" sibTransId="{67A53467-8458-4229-9CEE-D7FB2420C273}"/>
    <dgm:cxn modelId="{C239E455-1AE7-4BBA-933C-CB8C9F01886B}" srcId="{FC2F3E19-AC37-4FFB-BAC5-82A13F073C08}" destId="{97F2C983-C57B-49F7-8B73-777CA067E566}" srcOrd="1" destOrd="0" parTransId="{8277AAC5-39C5-49BA-8D3F-FD0577916C3B}" sibTransId="{E6D366A8-2F9D-4D05-8DFD-C65C8932CA7F}"/>
    <dgm:cxn modelId="{9242CB71-F500-41FC-A459-AEF6C49EB96E}" srcId="{FC2F3E19-AC37-4FFB-BAC5-82A13F073C08}" destId="{1E586EEA-5F80-4CD3-A843-414DAE94F538}" srcOrd="2" destOrd="0" parTransId="{77F4BBEC-3863-47D7-BCA7-BBDB4A75EE5C}" sibTransId="{CB728000-19D8-41E5-BD2B-6CB5A293D5FC}"/>
    <dgm:cxn modelId="{5BA1C34F-1EB4-4C04-845F-71C846DDD433}" srcId="{5AF8A955-7353-4D85-9268-BB187006AACE}" destId="{E9E3EEE9-B37E-4B63-9248-3D34F0503C64}" srcOrd="0" destOrd="0" parTransId="{EEC290C9-6AE6-42B7-836F-4FB50026CF1D}" sibTransId="{BEF0CCF8-89DA-4533-97E5-0A4BA1D02B3D}"/>
    <dgm:cxn modelId="{552F4A43-FB1A-473E-85B1-842E34EA4F4D}" type="presOf" srcId="{5AF8A955-7353-4D85-9268-BB187006AACE}" destId="{3A987918-FB86-49A5-B919-10B026DB72E0}" srcOrd="0" destOrd="0" presId="urn:microsoft.com/office/officeart/2011/layout/RadialPictureList"/>
    <dgm:cxn modelId="{53525298-2038-4713-9109-0E5843F9A754}" srcId="{5AF8A955-7353-4D85-9268-BB187006AACE}" destId="{F2BC3E1B-8D99-4BEB-8EF9-34F52C03ED9F}" srcOrd="4" destOrd="0" parTransId="{EBB0BA1C-0C40-40BB-BCE3-CEA76D4B54D7}" sibTransId="{9A3A0D2C-4549-42BE-BD16-F1AEC3D51EBE}"/>
    <dgm:cxn modelId="{13F85258-EE52-42C0-8C75-7894DA86D8B5}" type="presOf" srcId="{E9E3EEE9-B37E-4B63-9248-3D34F0503C64}" destId="{02668C24-A385-4DC2-81EB-43868F069820}" srcOrd="0" destOrd="0" presId="urn:microsoft.com/office/officeart/2011/layout/RadialPictureList"/>
    <dgm:cxn modelId="{CDE12ED4-34CF-44B3-AB84-BA7F1A10BA49}" srcId="{5AF8A955-7353-4D85-9268-BB187006AACE}" destId="{98A5FABE-F024-479D-A099-CB37D7F3B81C}" srcOrd="1" destOrd="0" parTransId="{F88B957B-943B-4FD2-8FC7-487CC164F6B5}" sibTransId="{CCFECF38-7702-4FAB-891C-E471B8577C6C}"/>
    <dgm:cxn modelId="{11456B2F-8653-4A1D-B50B-BD84006D8057}" type="presOf" srcId="{FC2F3E19-AC37-4FFB-BAC5-82A13F073C08}" destId="{BE425C0A-13C2-4BE2-858D-93837BD205BF}" srcOrd="0" destOrd="0" presId="urn:microsoft.com/office/officeart/2011/layout/RadialPictureList"/>
    <dgm:cxn modelId="{5208F079-E9C3-4E92-AF9F-D6AAE5E261D1}" type="presOf" srcId="{3638DEC2-1FD8-432F-B752-F1A8C8F52D1B}" destId="{BCB44E8E-90A9-44E3-BFA0-EE42FB57C037}" srcOrd="0" destOrd="0" presId="urn:microsoft.com/office/officeart/2011/layout/RadialPictureList"/>
    <dgm:cxn modelId="{B3DCF725-6B31-4EF2-94E8-9AF017FA946E}" type="presParOf" srcId="{BE425C0A-13C2-4BE2-858D-93837BD205BF}" destId="{3A987918-FB86-49A5-B919-10B026DB72E0}" srcOrd="0" destOrd="0" presId="urn:microsoft.com/office/officeart/2011/layout/RadialPictureList"/>
    <dgm:cxn modelId="{73377138-1471-49E6-A902-35ACD744E4E3}" type="presParOf" srcId="{BE425C0A-13C2-4BE2-858D-93837BD205BF}" destId="{AD39CEA7-D466-40AD-A3C9-9BA6FED02D9D}" srcOrd="1" destOrd="0" presId="urn:microsoft.com/office/officeart/2011/layout/RadialPictureList"/>
    <dgm:cxn modelId="{9EEC9F96-31AF-4F62-9E43-31F8A9980851}" type="presParOf" srcId="{BE425C0A-13C2-4BE2-858D-93837BD205BF}" destId="{E606571B-897E-4734-A937-CA84CED633CB}" srcOrd="2" destOrd="0" presId="urn:microsoft.com/office/officeart/2011/layout/RadialPictureList"/>
    <dgm:cxn modelId="{E35886D4-ED06-4169-89A3-3DBAAA7076F9}" type="presParOf" srcId="{BE425C0A-13C2-4BE2-858D-93837BD205BF}" destId="{02668C24-A385-4DC2-81EB-43868F069820}" srcOrd="3" destOrd="0" presId="urn:microsoft.com/office/officeart/2011/layout/RadialPictureList"/>
    <dgm:cxn modelId="{ABA8523B-4895-43CC-B072-CB73032545E8}" type="presParOf" srcId="{BE425C0A-13C2-4BE2-858D-93837BD205BF}" destId="{79C17658-EC14-4C55-81DD-C195861DA3CD}" srcOrd="4" destOrd="0" presId="urn:microsoft.com/office/officeart/2011/layout/RadialPictureList"/>
    <dgm:cxn modelId="{9296010E-71C0-46FF-A718-570E1C94EF4E}" type="presParOf" srcId="{79C17658-EC14-4C55-81DD-C195861DA3CD}" destId="{D123AFDF-E317-474F-8F41-9E0DB5CB4623}" srcOrd="0" destOrd="0" presId="urn:microsoft.com/office/officeart/2011/layout/RadialPictureList"/>
    <dgm:cxn modelId="{558321CA-31F6-48A2-9D26-7E95EADFE02C}" type="presParOf" srcId="{BE425C0A-13C2-4BE2-858D-93837BD205BF}" destId="{3F0818B8-E690-460E-9D06-7D2D102BBBD9}" srcOrd="5" destOrd="0" presId="urn:microsoft.com/office/officeart/2011/layout/RadialPictureList"/>
    <dgm:cxn modelId="{E29548F3-81E7-4FFF-A708-2CAF7E1202D8}" type="presParOf" srcId="{BE425C0A-13C2-4BE2-858D-93837BD205BF}" destId="{6FE82A77-010A-4C82-B203-371C822A59E3}" srcOrd="6" destOrd="0" presId="urn:microsoft.com/office/officeart/2011/layout/RadialPictureList"/>
    <dgm:cxn modelId="{E12AE431-5A9F-4552-9E78-C96F62E6F798}" type="presParOf" srcId="{6FE82A77-010A-4C82-B203-371C822A59E3}" destId="{A679A572-B292-4675-B329-BA1BE73F5682}" srcOrd="0" destOrd="0" presId="urn:microsoft.com/office/officeart/2011/layout/RadialPictureList"/>
    <dgm:cxn modelId="{A930F8B4-CE28-4557-9855-A84D49A3EB77}" type="presParOf" srcId="{BE425C0A-13C2-4BE2-858D-93837BD205BF}" destId="{0970207C-4408-44A2-B78A-8573153DC028}" srcOrd="7" destOrd="0" presId="urn:microsoft.com/office/officeart/2011/layout/RadialPictureList"/>
    <dgm:cxn modelId="{73DF30D0-EFCE-4FD8-9415-BF6F1F56C452}" type="presParOf" srcId="{BE425C0A-13C2-4BE2-858D-93837BD205BF}" destId="{5D48CC9B-4D0F-4AF9-B606-106D272987DC}" srcOrd="8" destOrd="0" presId="urn:microsoft.com/office/officeart/2011/layout/RadialPictureList"/>
    <dgm:cxn modelId="{C87B0FA6-45EE-477F-882F-F3A8F26450C7}" type="presParOf" srcId="{5D48CC9B-4D0F-4AF9-B606-106D272987DC}" destId="{F468CDDC-AAD5-4C54-8D02-BEC5CC41FC2F}" srcOrd="0" destOrd="0" presId="urn:microsoft.com/office/officeart/2011/layout/RadialPictureList"/>
    <dgm:cxn modelId="{C7EDD1FE-69DC-4147-A672-32991C157C91}" type="presParOf" srcId="{BE425C0A-13C2-4BE2-858D-93837BD205BF}" destId="{BCB44E8E-90A9-44E3-BFA0-EE42FB57C037}" srcOrd="9" destOrd="0" presId="urn:microsoft.com/office/officeart/2011/layout/RadialPictureList"/>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A5EC31-E8CE-414F-9186-A59DCB2EEE4B}"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ru-RU"/>
        </a:p>
      </dgm:t>
    </dgm:pt>
    <dgm:pt modelId="{0D145171-2959-440D-B434-52ACF873788A}">
      <dgm:prSet phldrT="[Текст]" custT="1"/>
      <dgm:spPr/>
      <dgm:t>
        <a:bodyPr/>
        <a:lstStyle/>
        <a:p>
          <a:r>
            <a:rPr lang="uk-UA" sz="1500" dirty="0" smtClean="0"/>
            <a:t>Напрями ударів  </a:t>
          </a:r>
        </a:p>
        <a:p>
          <a:r>
            <a:rPr lang="uk-UA" sz="1500" dirty="0" smtClean="0"/>
            <a:t>Наполеона</a:t>
          </a:r>
        </a:p>
        <a:p>
          <a:endParaRPr lang="ru-RU" sz="1400" dirty="0"/>
        </a:p>
      </dgm:t>
    </dgm:pt>
    <dgm:pt modelId="{6C924374-9B15-46E7-A4E3-84C31D3FCD14}" type="parTrans" cxnId="{6F8741F8-1252-4A9B-B7A9-098292EBD343}">
      <dgm:prSet/>
      <dgm:spPr/>
      <dgm:t>
        <a:bodyPr/>
        <a:lstStyle/>
        <a:p>
          <a:endParaRPr lang="ru-RU"/>
        </a:p>
      </dgm:t>
    </dgm:pt>
    <dgm:pt modelId="{55350007-0C7C-481D-B172-2ACB3D2874C7}" type="sibTrans" cxnId="{6F8741F8-1252-4A9B-B7A9-098292EBD343}">
      <dgm:prSet/>
      <dgm:spPr/>
      <dgm:t>
        <a:bodyPr/>
        <a:lstStyle/>
        <a:p>
          <a:endParaRPr lang="ru-RU"/>
        </a:p>
      </dgm:t>
    </dgm:pt>
    <dgm:pt modelId="{183DD157-6D33-4C86-87A0-CD4E46D561C3}">
      <dgm:prSet phldrT="[Текст]"/>
      <dgm:spPr/>
      <dgm:t>
        <a:bodyPr/>
        <a:lstStyle/>
        <a:p>
          <a:r>
            <a:rPr lang="uk-UA" dirty="0" smtClean="0">
              <a:solidFill>
                <a:schemeClr val="tx1">
                  <a:lumMod val="75000"/>
                </a:schemeClr>
              </a:solidFill>
            </a:rPr>
            <a:t>Санкт-Петербург</a:t>
          </a:r>
          <a:endParaRPr lang="ru-RU" dirty="0">
            <a:solidFill>
              <a:schemeClr val="tx1">
                <a:lumMod val="75000"/>
              </a:schemeClr>
            </a:solidFill>
          </a:endParaRPr>
        </a:p>
      </dgm:t>
    </dgm:pt>
    <dgm:pt modelId="{F36FE737-1F80-45BD-BDBA-8380FADE9984}" type="parTrans" cxnId="{1DA5E8D9-439A-4389-AF71-482FBAAF08A2}">
      <dgm:prSet/>
      <dgm:spPr/>
      <dgm:t>
        <a:bodyPr/>
        <a:lstStyle/>
        <a:p>
          <a:endParaRPr lang="ru-RU"/>
        </a:p>
      </dgm:t>
    </dgm:pt>
    <dgm:pt modelId="{DB47659D-172F-4BAD-A006-B4B06B3A9E6C}" type="sibTrans" cxnId="{1DA5E8D9-439A-4389-AF71-482FBAAF08A2}">
      <dgm:prSet/>
      <dgm:spPr/>
      <dgm:t>
        <a:bodyPr/>
        <a:lstStyle/>
        <a:p>
          <a:endParaRPr lang="ru-RU"/>
        </a:p>
      </dgm:t>
    </dgm:pt>
    <dgm:pt modelId="{76E23F2A-5141-40A6-922F-743C78919703}">
      <dgm:prSet phldrT="[Текст]"/>
      <dgm:spPr/>
      <dgm:t>
        <a:bodyPr/>
        <a:lstStyle/>
        <a:p>
          <a:r>
            <a:rPr lang="uk-UA" dirty="0" smtClean="0">
              <a:solidFill>
                <a:schemeClr val="tx1">
                  <a:lumMod val="75000"/>
                </a:schemeClr>
              </a:solidFill>
            </a:rPr>
            <a:t>Москва</a:t>
          </a:r>
          <a:endParaRPr lang="ru-RU" dirty="0">
            <a:solidFill>
              <a:schemeClr val="tx1">
                <a:lumMod val="75000"/>
              </a:schemeClr>
            </a:solidFill>
          </a:endParaRPr>
        </a:p>
      </dgm:t>
    </dgm:pt>
    <dgm:pt modelId="{73808C10-0AF0-4C36-B435-AEECE4AFADF1}" type="parTrans" cxnId="{0E73206C-CEE2-4F40-932B-10333726A846}">
      <dgm:prSet/>
      <dgm:spPr/>
      <dgm:t>
        <a:bodyPr/>
        <a:lstStyle/>
        <a:p>
          <a:endParaRPr lang="ru-RU"/>
        </a:p>
      </dgm:t>
    </dgm:pt>
    <dgm:pt modelId="{907CA020-1A23-46C2-897C-27A1ED2D21D2}" type="sibTrans" cxnId="{0E73206C-CEE2-4F40-932B-10333726A846}">
      <dgm:prSet/>
      <dgm:spPr/>
      <dgm:t>
        <a:bodyPr/>
        <a:lstStyle/>
        <a:p>
          <a:endParaRPr lang="ru-RU"/>
        </a:p>
      </dgm:t>
    </dgm:pt>
    <dgm:pt modelId="{9AC2F14B-0365-46B4-BACE-1E9E92E2F168}">
      <dgm:prSet phldrT="[Текст]"/>
      <dgm:spPr/>
      <dgm:t>
        <a:bodyPr/>
        <a:lstStyle/>
        <a:p>
          <a:r>
            <a:rPr lang="uk-UA" dirty="0" smtClean="0">
              <a:solidFill>
                <a:schemeClr val="tx1">
                  <a:lumMod val="75000"/>
                </a:schemeClr>
              </a:solidFill>
            </a:rPr>
            <a:t>Київ</a:t>
          </a:r>
          <a:endParaRPr lang="ru-RU" dirty="0">
            <a:solidFill>
              <a:schemeClr val="tx1">
                <a:lumMod val="75000"/>
              </a:schemeClr>
            </a:solidFill>
          </a:endParaRPr>
        </a:p>
      </dgm:t>
    </dgm:pt>
    <dgm:pt modelId="{929EE38C-0BA4-4EC0-8830-90146BC2E31A}" type="parTrans" cxnId="{FCB83E9C-04EB-48DC-921F-EAE1F38F1DA9}">
      <dgm:prSet/>
      <dgm:spPr/>
      <dgm:t>
        <a:bodyPr/>
        <a:lstStyle/>
        <a:p>
          <a:endParaRPr lang="ru-RU"/>
        </a:p>
      </dgm:t>
    </dgm:pt>
    <dgm:pt modelId="{A1723154-41A5-464B-B57A-30C67D5A4802}" type="sibTrans" cxnId="{FCB83E9C-04EB-48DC-921F-EAE1F38F1DA9}">
      <dgm:prSet/>
      <dgm:spPr/>
      <dgm:t>
        <a:bodyPr/>
        <a:lstStyle/>
        <a:p>
          <a:endParaRPr lang="ru-RU"/>
        </a:p>
      </dgm:t>
    </dgm:pt>
    <dgm:pt modelId="{D3A8BC66-81EE-4B7B-BE30-BF3871EF001A}" type="pres">
      <dgm:prSet presAssocID="{58A5EC31-E8CE-414F-9186-A59DCB2EEE4B}" presName="Name0" presStyleCnt="0">
        <dgm:presLayoutVars>
          <dgm:chMax val="1"/>
          <dgm:chPref val="1"/>
          <dgm:dir/>
          <dgm:resizeHandles/>
        </dgm:presLayoutVars>
      </dgm:prSet>
      <dgm:spPr/>
      <dgm:t>
        <a:bodyPr/>
        <a:lstStyle/>
        <a:p>
          <a:endParaRPr lang="ru-RU"/>
        </a:p>
      </dgm:t>
    </dgm:pt>
    <dgm:pt modelId="{ADA8FA81-E513-45E3-82FD-CF9DB5D80756}" type="pres">
      <dgm:prSet presAssocID="{0D145171-2959-440D-B434-52ACF873788A}" presName="Parent" presStyleLbl="node1" presStyleIdx="0" presStyleCnt="2">
        <dgm:presLayoutVars>
          <dgm:chMax val="4"/>
          <dgm:chPref val="3"/>
        </dgm:presLayoutVars>
      </dgm:prSet>
      <dgm:spPr/>
      <dgm:t>
        <a:bodyPr/>
        <a:lstStyle/>
        <a:p>
          <a:endParaRPr lang="ru-RU"/>
        </a:p>
      </dgm:t>
    </dgm:pt>
    <dgm:pt modelId="{CD8F80F4-89F4-4172-9C43-DA0BF5B93AEC}" type="pres">
      <dgm:prSet presAssocID="{183DD157-6D33-4C86-87A0-CD4E46D561C3}" presName="Accent" presStyleLbl="node1" presStyleIdx="1" presStyleCnt="2"/>
      <dgm:spPr/>
    </dgm:pt>
    <dgm:pt modelId="{6C78480B-22E1-4989-A30F-4A0AF7DE1111}" type="pres">
      <dgm:prSet presAssocID="{183DD157-6D33-4C86-87A0-CD4E46D561C3}" presName="Image1"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l="-33000" r="-33000"/>
          </a:stretch>
        </a:blipFill>
      </dgm:spPr>
      <dgm:t>
        <a:bodyPr/>
        <a:lstStyle/>
        <a:p>
          <a:endParaRPr lang="ru-RU"/>
        </a:p>
      </dgm:t>
    </dgm:pt>
    <dgm:pt modelId="{22875F3B-9CCA-4E11-AEB0-179038EF442B}" type="pres">
      <dgm:prSet presAssocID="{183DD157-6D33-4C86-87A0-CD4E46D561C3}" presName="Child1" presStyleLbl="revTx" presStyleIdx="0" presStyleCnt="3" custLinFactNeighborX="-8839" custLinFactNeighborY="-23452">
        <dgm:presLayoutVars>
          <dgm:chMax val="0"/>
          <dgm:chPref val="0"/>
          <dgm:bulletEnabled val="1"/>
        </dgm:presLayoutVars>
      </dgm:prSet>
      <dgm:spPr/>
      <dgm:t>
        <a:bodyPr/>
        <a:lstStyle/>
        <a:p>
          <a:endParaRPr lang="ru-RU"/>
        </a:p>
      </dgm:t>
    </dgm:pt>
    <dgm:pt modelId="{58A7D428-2B7D-4240-AF5F-7964252AF429}" type="pres">
      <dgm:prSet presAssocID="{76E23F2A-5141-40A6-922F-743C78919703}" presName="Image2" presStyleCnt="0"/>
      <dgm:spPr/>
    </dgm:pt>
    <dgm:pt modelId="{00C7F016-D6D8-4AFA-B932-12EB7E1DCC1D}" type="pres">
      <dgm:prSet presAssocID="{76E23F2A-5141-40A6-922F-743C78919703}"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xmlns="" val="0"/>
              </a:ext>
            </a:extLst>
          </a:blip>
          <a:srcRect/>
          <a:stretch>
            <a:fillRect l="-46000" r="-46000"/>
          </a:stretch>
        </a:blipFill>
      </dgm:spPr>
      <dgm:t>
        <a:bodyPr/>
        <a:lstStyle/>
        <a:p>
          <a:endParaRPr lang="ru-RU"/>
        </a:p>
      </dgm:t>
    </dgm:pt>
    <dgm:pt modelId="{F29499A9-7386-4316-8504-1A0FD50224BE}" type="pres">
      <dgm:prSet presAssocID="{76E23F2A-5141-40A6-922F-743C78919703}" presName="Child2" presStyleLbl="revTx" presStyleIdx="1" presStyleCnt="3">
        <dgm:presLayoutVars>
          <dgm:chMax val="0"/>
          <dgm:chPref val="0"/>
          <dgm:bulletEnabled val="1"/>
        </dgm:presLayoutVars>
      </dgm:prSet>
      <dgm:spPr/>
      <dgm:t>
        <a:bodyPr/>
        <a:lstStyle/>
        <a:p>
          <a:endParaRPr lang="ru-RU"/>
        </a:p>
      </dgm:t>
    </dgm:pt>
    <dgm:pt modelId="{F064510F-01F2-4707-B147-886FB3135111}" type="pres">
      <dgm:prSet presAssocID="{9AC2F14B-0365-46B4-BACE-1E9E92E2F168}" presName="Image3" presStyleCnt="0"/>
      <dgm:spPr/>
    </dgm:pt>
    <dgm:pt modelId="{BC64CA78-698B-4C23-8744-0CCF338C3F31}" type="pres">
      <dgm:prSet presAssocID="{9AC2F14B-0365-46B4-BACE-1E9E92E2F168}" presName="Imag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l="-32000" r="-32000"/>
          </a:stretch>
        </a:blipFill>
      </dgm:spPr>
      <dgm:t>
        <a:bodyPr/>
        <a:lstStyle/>
        <a:p>
          <a:endParaRPr lang="ru-RU"/>
        </a:p>
      </dgm:t>
    </dgm:pt>
    <dgm:pt modelId="{38AF7D4B-CCA8-41FE-A493-78182B7F2E65}" type="pres">
      <dgm:prSet presAssocID="{9AC2F14B-0365-46B4-BACE-1E9E92E2F168}" presName="Child3" presStyleLbl="revTx" presStyleIdx="2" presStyleCnt="3">
        <dgm:presLayoutVars>
          <dgm:chMax val="0"/>
          <dgm:chPref val="0"/>
          <dgm:bulletEnabled val="1"/>
        </dgm:presLayoutVars>
      </dgm:prSet>
      <dgm:spPr/>
      <dgm:t>
        <a:bodyPr/>
        <a:lstStyle/>
        <a:p>
          <a:endParaRPr lang="ru-RU"/>
        </a:p>
      </dgm:t>
    </dgm:pt>
  </dgm:ptLst>
  <dgm:cxnLst>
    <dgm:cxn modelId="{0E73206C-CEE2-4F40-932B-10333726A846}" srcId="{0D145171-2959-440D-B434-52ACF873788A}" destId="{76E23F2A-5141-40A6-922F-743C78919703}" srcOrd="1" destOrd="0" parTransId="{73808C10-0AF0-4C36-B435-AEECE4AFADF1}" sibTransId="{907CA020-1A23-46C2-897C-27A1ED2D21D2}"/>
    <dgm:cxn modelId="{404A001C-0E33-461E-89E1-4CFB4FFB4657}" type="presOf" srcId="{9AC2F14B-0365-46B4-BACE-1E9E92E2F168}" destId="{38AF7D4B-CCA8-41FE-A493-78182B7F2E65}" srcOrd="0" destOrd="0" presId="urn:microsoft.com/office/officeart/2011/layout/RadialPictureList"/>
    <dgm:cxn modelId="{1DA5E8D9-439A-4389-AF71-482FBAAF08A2}" srcId="{0D145171-2959-440D-B434-52ACF873788A}" destId="{183DD157-6D33-4C86-87A0-CD4E46D561C3}" srcOrd="0" destOrd="0" parTransId="{F36FE737-1F80-45BD-BDBA-8380FADE9984}" sibTransId="{DB47659D-172F-4BAD-A006-B4B06B3A9E6C}"/>
    <dgm:cxn modelId="{5FE42A30-A3FD-4501-849D-6F6BC0F172B5}" type="presOf" srcId="{183DD157-6D33-4C86-87A0-CD4E46D561C3}" destId="{22875F3B-9CCA-4E11-AEB0-179038EF442B}" srcOrd="0" destOrd="0" presId="urn:microsoft.com/office/officeart/2011/layout/RadialPictureList"/>
    <dgm:cxn modelId="{39B7D03E-38C3-4616-BEC9-58D598D754F3}" type="presOf" srcId="{58A5EC31-E8CE-414F-9186-A59DCB2EEE4B}" destId="{D3A8BC66-81EE-4B7B-BE30-BF3871EF001A}" srcOrd="0" destOrd="0" presId="urn:microsoft.com/office/officeart/2011/layout/RadialPictureList"/>
    <dgm:cxn modelId="{6F8741F8-1252-4A9B-B7A9-098292EBD343}" srcId="{58A5EC31-E8CE-414F-9186-A59DCB2EEE4B}" destId="{0D145171-2959-440D-B434-52ACF873788A}" srcOrd="0" destOrd="0" parTransId="{6C924374-9B15-46E7-A4E3-84C31D3FCD14}" sibTransId="{55350007-0C7C-481D-B172-2ACB3D2874C7}"/>
    <dgm:cxn modelId="{7A3B814D-EA23-4D1A-94C2-C48763F5BF10}" type="presOf" srcId="{0D145171-2959-440D-B434-52ACF873788A}" destId="{ADA8FA81-E513-45E3-82FD-CF9DB5D80756}" srcOrd="0" destOrd="0" presId="urn:microsoft.com/office/officeart/2011/layout/RadialPictureList"/>
    <dgm:cxn modelId="{02325AA1-CE6A-4C4C-AD21-42B44E88A48B}" type="presOf" srcId="{76E23F2A-5141-40A6-922F-743C78919703}" destId="{F29499A9-7386-4316-8504-1A0FD50224BE}" srcOrd="0" destOrd="0" presId="urn:microsoft.com/office/officeart/2011/layout/RadialPictureList"/>
    <dgm:cxn modelId="{FCB83E9C-04EB-48DC-921F-EAE1F38F1DA9}" srcId="{0D145171-2959-440D-B434-52ACF873788A}" destId="{9AC2F14B-0365-46B4-BACE-1E9E92E2F168}" srcOrd="2" destOrd="0" parTransId="{929EE38C-0BA4-4EC0-8830-90146BC2E31A}" sibTransId="{A1723154-41A5-464B-B57A-30C67D5A4802}"/>
    <dgm:cxn modelId="{90570D68-479A-4505-A968-1DC405E036FE}" type="presParOf" srcId="{D3A8BC66-81EE-4B7B-BE30-BF3871EF001A}" destId="{ADA8FA81-E513-45E3-82FD-CF9DB5D80756}" srcOrd="0" destOrd="0" presId="urn:microsoft.com/office/officeart/2011/layout/RadialPictureList"/>
    <dgm:cxn modelId="{9870A473-0EFA-4DBE-BCE3-C655FC5C468A}" type="presParOf" srcId="{D3A8BC66-81EE-4B7B-BE30-BF3871EF001A}" destId="{CD8F80F4-89F4-4172-9C43-DA0BF5B93AEC}" srcOrd="1" destOrd="0" presId="urn:microsoft.com/office/officeart/2011/layout/RadialPictureList"/>
    <dgm:cxn modelId="{9758B39A-C66B-4670-BF03-D23920FCA8A0}" type="presParOf" srcId="{D3A8BC66-81EE-4B7B-BE30-BF3871EF001A}" destId="{6C78480B-22E1-4989-A30F-4A0AF7DE1111}" srcOrd="2" destOrd="0" presId="urn:microsoft.com/office/officeart/2011/layout/RadialPictureList"/>
    <dgm:cxn modelId="{5B349C8F-AF75-4729-8699-6CD4A8B2743A}" type="presParOf" srcId="{D3A8BC66-81EE-4B7B-BE30-BF3871EF001A}" destId="{22875F3B-9CCA-4E11-AEB0-179038EF442B}" srcOrd="3" destOrd="0" presId="urn:microsoft.com/office/officeart/2011/layout/RadialPictureList"/>
    <dgm:cxn modelId="{5C2C81B8-A447-4AD5-BE1E-06D4AD73348F}" type="presParOf" srcId="{D3A8BC66-81EE-4B7B-BE30-BF3871EF001A}" destId="{58A7D428-2B7D-4240-AF5F-7964252AF429}" srcOrd="4" destOrd="0" presId="urn:microsoft.com/office/officeart/2011/layout/RadialPictureList"/>
    <dgm:cxn modelId="{8BDA185C-6363-4159-90E2-AD0E58DFC0D9}" type="presParOf" srcId="{58A7D428-2B7D-4240-AF5F-7964252AF429}" destId="{00C7F016-D6D8-4AFA-B932-12EB7E1DCC1D}" srcOrd="0" destOrd="0" presId="urn:microsoft.com/office/officeart/2011/layout/RadialPictureList"/>
    <dgm:cxn modelId="{FA264507-DDF9-4975-B07B-440073226EC0}" type="presParOf" srcId="{D3A8BC66-81EE-4B7B-BE30-BF3871EF001A}" destId="{F29499A9-7386-4316-8504-1A0FD50224BE}" srcOrd="5" destOrd="0" presId="urn:microsoft.com/office/officeart/2011/layout/RadialPictureList"/>
    <dgm:cxn modelId="{C202911D-F0E5-47D0-989E-241B65EE65C5}" type="presParOf" srcId="{D3A8BC66-81EE-4B7B-BE30-BF3871EF001A}" destId="{F064510F-01F2-4707-B147-886FB3135111}" srcOrd="6" destOrd="0" presId="urn:microsoft.com/office/officeart/2011/layout/RadialPictureList"/>
    <dgm:cxn modelId="{BA3A3CBB-3237-46FE-B83C-BE07683A049E}" type="presParOf" srcId="{F064510F-01F2-4707-B147-886FB3135111}" destId="{BC64CA78-698B-4C23-8744-0CCF338C3F31}" srcOrd="0" destOrd="0" presId="urn:microsoft.com/office/officeart/2011/layout/RadialPictureList"/>
    <dgm:cxn modelId="{050154AC-1A84-46A0-AD0F-8902C7CB8855}" type="presParOf" srcId="{D3A8BC66-81EE-4B7B-BE30-BF3871EF001A}" destId="{38AF7D4B-CCA8-41FE-A493-78182B7F2E65}" srcOrd="7" destOrd="0" presId="urn:microsoft.com/office/officeart/2011/layout/RadialPictureList"/>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7157C0-97A4-400D-8E23-5CC5186871E4}"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ru-RU"/>
        </a:p>
      </dgm:t>
    </dgm:pt>
    <dgm:pt modelId="{29E6A6BE-4288-4624-878B-955A11420FA8}">
      <dgm:prSet phldrT="[Текст]"/>
      <dgm:spPr/>
      <dgm:t>
        <a:bodyPr/>
        <a:lstStyle/>
        <a:p>
          <a:r>
            <a:rPr lang="uk-UA" dirty="0" smtClean="0"/>
            <a:t>Напрями ударів </a:t>
          </a:r>
        </a:p>
        <a:p>
          <a:r>
            <a:rPr lang="uk-UA" dirty="0" smtClean="0"/>
            <a:t>Гітлера</a:t>
          </a:r>
          <a:endParaRPr lang="ru-RU" dirty="0"/>
        </a:p>
      </dgm:t>
    </dgm:pt>
    <dgm:pt modelId="{A06C3293-4118-44AA-8D7C-443C7B272451}" type="parTrans" cxnId="{A3BE9AB1-5390-4795-BD2C-F35A37919D0F}">
      <dgm:prSet/>
      <dgm:spPr/>
      <dgm:t>
        <a:bodyPr/>
        <a:lstStyle/>
        <a:p>
          <a:endParaRPr lang="ru-RU"/>
        </a:p>
      </dgm:t>
    </dgm:pt>
    <dgm:pt modelId="{A052BCC4-866F-49A7-A5D9-F5798E235172}" type="sibTrans" cxnId="{A3BE9AB1-5390-4795-BD2C-F35A37919D0F}">
      <dgm:prSet/>
      <dgm:spPr/>
      <dgm:t>
        <a:bodyPr/>
        <a:lstStyle/>
        <a:p>
          <a:endParaRPr lang="ru-RU"/>
        </a:p>
      </dgm:t>
    </dgm:pt>
    <dgm:pt modelId="{F3561A46-8514-444E-9B74-E3D0E4438A52}">
      <dgm:prSet phldrT="[Текст]"/>
      <dgm:spPr/>
      <dgm:t>
        <a:bodyPr/>
        <a:lstStyle/>
        <a:p>
          <a:r>
            <a:rPr lang="uk-UA" dirty="0" smtClean="0"/>
            <a:t>Ленінград</a:t>
          </a:r>
          <a:endParaRPr lang="ru-RU" dirty="0"/>
        </a:p>
      </dgm:t>
    </dgm:pt>
    <dgm:pt modelId="{B88637A1-EA86-4EEE-9B0E-8F3E9B35B03F}" type="parTrans" cxnId="{BEB4322C-5972-457A-9B31-7C7DD62AE330}">
      <dgm:prSet/>
      <dgm:spPr/>
      <dgm:t>
        <a:bodyPr/>
        <a:lstStyle/>
        <a:p>
          <a:endParaRPr lang="ru-RU"/>
        </a:p>
      </dgm:t>
    </dgm:pt>
    <dgm:pt modelId="{567EA2C2-6625-4250-AC31-211474EA966B}" type="sibTrans" cxnId="{BEB4322C-5972-457A-9B31-7C7DD62AE330}">
      <dgm:prSet/>
      <dgm:spPr/>
      <dgm:t>
        <a:bodyPr/>
        <a:lstStyle/>
        <a:p>
          <a:endParaRPr lang="ru-RU"/>
        </a:p>
      </dgm:t>
    </dgm:pt>
    <dgm:pt modelId="{71B0BDBF-878B-441B-8F80-CF40EF6DF3F8}">
      <dgm:prSet phldrT="[Текст]"/>
      <dgm:spPr/>
      <dgm:t>
        <a:bodyPr/>
        <a:lstStyle/>
        <a:p>
          <a:r>
            <a:rPr lang="uk-UA" dirty="0" smtClean="0"/>
            <a:t>Москва</a:t>
          </a:r>
          <a:endParaRPr lang="ru-RU" dirty="0"/>
        </a:p>
      </dgm:t>
    </dgm:pt>
    <dgm:pt modelId="{B21EA198-DB7F-4EBD-B0C3-E657A51C1F2B}" type="parTrans" cxnId="{2DA9F648-70C6-4161-BC75-66D7F2F5E773}">
      <dgm:prSet/>
      <dgm:spPr/>
      <dgm:t>
        <a:bodyPr/>
        <a:lstStyle/>
        <a:p>
          <a:endParaRPr lang="ru-RU"/>
        </a:p>
      </dgm:t>
    </dgm:pt>
    <dgm:pt modelId="{22DF2170-8F31-46AF-91A6-703B4F7FBD56}" type="sibTrans" cxnId="{2DA9F648-70C6-4161-BC75-66D7F2F5E773}">
      <dgm:prSet/>
      <dgm:spPr/>
      <dgm:t>
        <a:bodyPr/>
        <a:lstStyle/>
        <a:p>
          <a:endParaRPr lang="ru-RU"/>
        </a:p>
      </dgm:t>
    </dgm:pt>
    <dgm:pt modelId="{0EE34200-6D4B-4B3C-8871-BD31749F678C}">
      <dgm:prSet phldrT="[Текст]"/>
      <dgm:spPr/>
      <dgm:t>
        <a:bodyPr/>
        <a:lstStyle/>
        <a:p>
          <a:r>
            <a:rPr lang="uk-UA" dirty="0" smtClean="0"/>
            <a:t>Київ</a:t>
          </a:r>
          <a:endParaRPr lang="ru-RU" dirty="0"/>
        </a:p>
      </dgm:t>
    </dgm:pt>
    <dgm:pt modelId="{9E01B270-0CF8-4359-BFBD-B55830FA8B88}" type="parTrans" cxnId="{94D5C2C0-016F-435F-807E-BEA308525EA3}">
      <dgm:prSet/>
      <dgm:spPr/>
      <dgm:t>
        <a:bodyPr/>
        <a:lstStyle/>
        <a:p>
          <a:endParaRPr lang="ru-RU"/>
        </a:p>
      </dgm:t>
    </dgm:pt>
    <dgm:pt modelId="{8EAD9BB2-EC78-4673-A869-CDF1CD590FDF}" type="sibTrans" cxnId="{94D5C2C0-016F-435F-807E-BEA308525EA3}">
      <dgm:prSet/>
      <dgm:spPr/>
      <dgm:t>
        <a:bodyPr/>
        <a:lstStyle/>
        <a:p>
          <a:endParaRPr lang="ru-RU"/>
        </a:p>
      </dgm:t>
    </dgm:pt>
    <dgm:pt modelId="{74325E31-983E-4247-AB99-3E10B81FA708}" type="pres">
      <dgm:prSet presAssocID="{8A7157C0-97A4-400D-8E23-5CC5186871E4}" presName="Name0" presStyleCnt="0">
        <dgm:presLayoutVars>
          <dgm:chMax val="1"/>
          <dgm:chPref val="1"/>
          <dgm:dir/>
          <dgm:resizeHandles/>
        </dgm:presLayoutVars>
      </dgm:prSet>
      <dgm:spPr/>
      <dgm:t>
        <a:bodyPr/>
        <a:lstStyle/>
        <a:p>
          <a:endParaRPr lang="ru-RU"/>
        </a:p>
      </dgm:t>
    </dgm:pt>
    <dgm:pt modelId="{681798F7-69B5-4C76-A619-21EF8E619D84}" type="pres">
      <dgm:prSet presAssocID="{29E6A6BE-4288-4624-878B-955A11420FA8}" presName="Parent" presStyleLbl="node1" presStyleIdx="0" presStyleCnt="2" custScaleX="119371" custScaleY="109694">
        <dgm:presLayoutVars>
          <dgm:chMax val="4"/>
          <dgm:chPref val="3"/>
        </dgm:presLayoutVars>
      </dgm:prSet>
      <dgm:spPr/>
      <dgm:t>
        <a:bodyPr/>
        <a:lstStyle/>
        <a:p>
          <a:endParaRPr lang="ru-RU"/>
        </a:p>
      </dgm:t>
    </dgm:pt>
    <dgm:pt modelId="{5B7E3F74-ACDA-414E-9331-F2E6EA0E3F52}" type="pres">
      <dgm:prSet presAssocID="{F3561A46-8514-444E-9B74-E3D0E4438A52}" presName="Accent" presStyleLbl="node1" presStyleIdx="1" presStyleCnt="2"/>
      <dgm:spPr/>
    </dgm:pt>
    <dgm:pt modelId="{6703B5AD-C527-458C-9865-0F79C66F7CAF}" type="pres">
      <dgm:prSet presAssocID="{F3561A46-8514-444E-9B74-E3D0E4438A52}" presName="Image1"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l="-30000" r="-30000"/>
          </a:stretch>
        </a:blipFill>
      </dgm:spPr>
      <dgm:t>
        <a:bodyPr/>
        <a:lstStyle/>
        <a:p>
          <a:endParaRPr lang="ru-RU"/>
        </a:p>
      </dgm:t>
    </dgm:pt>
    <dgm:pt modelId="{271341F5-1193-44AB-8481-769F061C6C9C}" type="pres">
      <dgm:prSet presAssocID="{F3561A46-8514-444E-9B74-E3D0E4438A52}" presName="Child1" presStyleLbl="revTx" presStyleIdx="0" presStyleCnt="3" custScaleX="115910" custScaleY="142582">
        <dgm:presLayoutVars>
          <dgm:chMax val="0"/>
          <dgm:chPref val="0"/>
          <dgm:bulletEnabled val="1"/>
        </dgm:presLayoutVars>
      </dgm:prSet>
      <dgm:spPr/>
      <dgm:t>
        <a:bodyPr/>
        <a:lstStyle/>
        <a:p>
          <a:endParaRPr lang="ru-RU"/>
        </a:p>
      </dgm:t>
    </dgm:pt>
    <dgm:pt modelId="{B2A0E2C3-F43D-445C-A0A3-1F86371AC3EA}" type="pres">
      <dgm:prSet presAssocID="{71B0BDBF-878B-441B-8F80-CF40EF6DF3F8}" presName="Image2" presStyleCnt="0"/>
      <dgm:spPr/>
    </dgm:pt>
    <dgm:pt modelId="{04547892-42A9-4667-9BC4-6B6546121B62}" type="pres">
      <dgm:prSet presAssocID="{71B0BDBF-878B-441B-8F80-CF40EF6DF3F8}"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xmlns="" val="0"/>
              </a:ext>
            </a:extLst>
          </a:blip>
          <a:srcRect/>
          <a:stretch>
            <a:fillRect l="-17000" r="-17000"/>
          </a:stretch>
        </a:blipFill>
      </dgm:spPr>
      <dgm:t>
        <a:bodyPr/>
        <a:lstStyle/>
        <a:p>
          <a:endParaRPr lang="ru-RU"/>
        </a:p>
      </dgm:t>
    </dgm:pt>
    <dgm:pt modelId="{D8553D92-3F6F-4A5E-9029-91439C3B697F}" type="pres">
      <dgm:prSet presAssocID="{71B0BDBF-878B-441B-8F80-CF40EF6DF3F8}" presName="Child2" presStyleLbl="revTx" presStyleIdx="1" presStyleCnt="3">
        <dgm:presLayoutVars>
          <dgm:chMax val="0"/>
          <dgm:chPref val="0"/>
          <dgm:bulletEnabled val="1"/>
        </dgm:presLayoutVars>
      </dgm:prSet>
      <dgm:spPr/>
      <dgm:t>
        <a:bodyPr/>
        <a:lstStyle/>
        <a:p>
          <a:endParaRPr lang="ru-RU"/>
        </a:p>
      </dgm:t>
    </dgm:pt>
    <dgm:pt modelId="{C1CA3E25-DB15-44F1-BAD3-177CDD4523C3}" type="pres">
      <dgm:prSet presAssocID="{0EE34200-6D4B-4B3C-8871-BD31749F678C}" presName="Image3" presStyleCnt="0"/>
      <dgm:spPr/>
    </dgm:pt>
    <dgm:pt modelId="{3C35457C-69A3-4727-8D39-CA2D5E6CA36A}" type="pres">
      <dgm:prSet presAssocID="{0EE34200-6D4B-4B3C-8871-BD31749F678C}" presName="Imag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l="-17000" r="-17000"/>
          </a:stretch>
        </a:blipFill>
      </dgm:spPr>
      <dgm:t>
        <a:bodyPr/>
        <a:lstStyle/>
        <a:p>
          <a:endParaRPr lang="ru-RU"/>
        </a:p>
      </dgm:t>
    </dgm:pt>
    <dgm:pt modelId="{127B2F95-E88D-43E8-8C26-F57894AB4C8B}" type="pres">
      <dgm:prSet presAssocID="{0EE34200-6D4B-4B3C-8871-BD31749F678C}" presName="Child3" presStyleLbl="revTx" presStyleIdx="2" presStyleCnt="3" custScaleX="125192" custScaleY="116943" custLinFactNeighborX="16696" custLinFactNeighborY="0">
        <dgm:presLayoutVars>
          <dgm:chMax val="0"/>
          <dgm:chPref val="0"/>
          <dgm:bulletEnabled val="1"/>
        </dgm:presLayoutVars>
      </dgm:prSet>
      <dgm:spPr/>
      <dgm:t>
        <a:bodyPr/>
        <a:lstStyle/>
        <a:p>
          <a:endParaRPr lang="ru-RU"/>
        </a:p>
      </dgm:t>
    </dgm:pt>
  </dgm:ptLst>
  <dgm:cxnLst>
    <dgm:cxn modelId="{E780D4FF-1F7A-46AD-9286-36D16F42C809}" type="presOf" srcId="{0EE34200-6D4B-4B3C-8871-BD31749F678C}" destId="{127B2F95-E88D-43E8-8C26-F57894AB4C8B}" srcOrd="0" destOrd="0" presId="urn:microsoft.com/office/officeart/2011/layout/RadialPictureList"/>
    <dgm:cxn modelId="{4E9D0ACA-F81C-49EB-B291-FBC211735D09}" type="presOf" srcId="{29E6A6BE-4288-4624-878B-955A11420FA8}" destId="{681798F7-69B5-4C76-A619-21EF8E619D84}" srcOrd="0" destOrd="0" presId="urn:microsoft.com/office/officeart/2011/layout/RadialPictureList"/>
    <dgm:cxn modelId="{2DA9F648-70C6-4161-BC75-66D7F2F5E773}" srcId="{29E6A6BE-4288-4624-878B-955A11420FA8}" destId="{71B0BDBF-878B-441B-8F80-CF40EF6DF3F8}" srcOrd="1" destOrd="0" parTransId="{B21EA198-DB7F-4EBD-B0C3-E657A51C1F2B}" sibTransId="{22DF2170-8F31-46AF-91A6-703B4F7FBD56}"/>
    <dgm:cxn modelId="{A3BE9AB1-5390-4795-BD2C-F35A37919D0F}" srcId="{8A7157C0-97A4-400D-8E23-5CC5186871E4}" destId="{29E6A6BE-4288-4624-878B-955A11420FA8}" srcOrd="0" destOrd="0" parTransId="{A06C3293-4118-44AA-8D7C-443C7B272451}" sibTransId="{A052BCC4-866F-49A7-A5D9-F5798E235172}"/>
    <dgm:cxn modelId="{94AC1D56-FD38-4ED5-9412-C59C52E6E8E0}" type="presOf" srcId="{F3561A46-8514-444E-9B74-E3D0E4438A52}" destId="{271341F5-1193-44AB-8481-769F061C6C9C}" srcOrd="0" destOrd="0" presId="urn:microsoft.com/office/officeart/2011/layout/RadialPictureList"/>
    <dgm:cxn modelId="{18446599-D2D8-4E67-BEB5-461C5C0C4ECB}" type="presOf" srcId="{71B0BDBF-878B-441B-8F80-CF40EF6DF3F8}" destId="{D8553D92-3F6F-4A5E-9029-91439C3B697F}" srcOrd="0" destOrd="0" presId="urn:microsoft.com/office/officeart/2011/layout/RadialPictureList"/>
    <dgm:cxn modelId="{94D5C2C0-016F-435F-807E-BEA308525EA3}" srcId="{29E6A6BE-4288-4624-878B-955A11420FA8}" destId="{0EE34200-6D4B-4B3C-8871-BD31749F678C}" srcOrd="2" destOrd="0" parTransId="{9E01B270-0CF8-4359-BFBD-B55830FA8B88}" sibTransId="{8EAD9BB2-EC78-4673-A869-CDF1CD590FDF}"/>
    <dgm:cxn modelId="{BEB4322C-5972-457A-9B31-7C7DD62AE330}" srcId="{29E6A6BE-4288-4624-878B-955A11420FA8}" destId="{F3561A46-8514-444E-9B74-E3D0E4438A52}" srcOrd="0" destOrd="0" parTransId="{B88637A1-EA86-4EEE-9B0E-8F3E9B35B03F}" sibTransId="{567EA2C2-6625-4250-AC31-211474EA966B}"/>
    <dgm:cxn modelId="{48A8CE86-F20B-41F6-952B-B909A2AF1AB4}" type="presOf" srcId="{8A7157C0-97A4-400D-8E23-5CC5186871E4}" destId="{74325E31-983E-4247-AB99-3E10B81FA708}" srcOrd="0" destOrd="0" presId="urn:microsoft.com/office/officeart/2011/layout/RadialPictureList"/>
    <dgm:cxn modelId="{97446651-C301-40D5-B556-8A5A770E32C1}" type="presParOf" srcId="{74325E31-983E-4247-AB99-3E10B81FA708}" destId="{681798F7-69B5-4C76-A619-21EF8E619D84}" srcOrd="0" destOrd="0" presId="urn:microsoft.com/office/officeart/2011/layout/RadialPictureList"/>
    <dgm:cxn modelId="{800A3F6C-3280-4177-A613-57CB91DD8580}" type="presParOf" srcId="{74325E31-983E-4247-AB99-3E10B81FA708}" destId="{5B7E3F74-ACDA-414E-9331-F2E6EA0E3F52}" srcOrd="1" destOrd="0" presId="urn:microsoft.com/office/officeart/2011/layout/RadialPictureList"/>
    <dgm:cxn modelId="{E4333027-F8E0-45EE-B30F-EC81D8CC72A6}" type="presParOf" srcId="{74325E31-983E-4247-AB99-3E10B81FA708}" destId="{6703B5AD-C527-458C-9865-0F79C66F7CAF}" srcOrd="2" destOrd="0" presId="urn:microsoft.com/office/officeart/2011/layout/RadialPictureList"/>
    <dgm:cxn modelId="{6D77B1D5-8B62-47F4-A842-A58AA5EE1C18}" type="presParOf" srcId="{74325E31-983E-4247-AB99-3E10B81FA708}" destId="{271341F5-1193-44AB-8481-769F061C6C9C}" srcOrd="3" destOrd="0" presId="urn:microsoft.com/office/officeart/2011/layout/RadialPictureList"/>
    <dgm:cxn modelId="{D6D49BE8-9ED7-4175-893C-B8DE08B6FFB2}" type="presParOf" srcId="{74325E31-983E-4247-AB99-3E10B81FA708}" destId="{B2A0E2C3-F43D-445C-A0A3-1F86371AC3EA}" srcOrd="4" destOrd="0" presId="urn:microsoft.com/office/officeart/2011/layout/RadialPictureList"/>
    <dgm:cxn modelId="{5C41A133-3DFE-49E3-96BB-E7C71EF3EEB7}" type="presParOf" srcId="{B2A0E2C3-F43D-445C-A0A3-1F86371AC3EA}" destId="{04547892-42A9-4667-9BC4-6B6546121B62}" srcOrd="0" destOrd="0" presId="urn:microsoft.com/office/officeart/2011/layout/RadialPictureList"/>
    <dgm:cxn modelId="{5D73F072-FD46-4590-9D71-D011D7326221}" type="presParOf" srcId="{74325E31-983E-4247-AB99-3E10B81FA708}" destId="{D8553D92-3F6F-4A5E-9029-91439C3B697F}" srcOrd="5" destOrd="0" presId="urn:microsoft.com/office/officeart/2011/layout/RadialPictureList"/>
    <dgm:cxn modelId="{BD01B745-354A-4F30-A332-A6EC04EF3F3E}" type="presParOf" srcId="{74325E31-983E-4247-AB99-3E10B81FA708}" destId="{C1CA3E25-DB15-44F1-BAD3-177CDD4523C3}" srcOrd="6" destOrd="0" presId="urn:microsoft.com/office/officeart/2011/layout/RadialPictureList"/>
    <dgm:cxn modelId="{2E242587-BD6C-4815-82EA-4E76055F354D}" type="presParOf" srcId="{C1CA3E25-DB15-44F1-BAD3-177CDD4523C3}" destId="{3C35457C-69A3-4727-8D39-CA2D5E6CA36A}" srcOrd="0" destOrd="0" presId="urn:microsoft.com/office/officeart/2011/layout/RadialPictureList"/>
    <dgm:cxn modelId="{ACC6A4D1-4F1B-4350-8294-0A97C2EBB29A}" type="presParOf" srcId="{74325E31-983E-4247-AB99-3E10B81FA708}" destId="{127B2F95-E88D-43E8-8C26-F57894AB4C8B}" srcOrd="7" destOrd="0" presId="urn:microsoft.com/office/officeart/2011/layout/RadialPictureList"/>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C70A228-3238-4D07-B3FD-4580BCA10667}">
      <dsp:nvSpPr>
        <dsp:cNvPr id="0" name=""/>
        <dsp:cNvSpPr/>
      </dsp:nvSpPr>
      <dsp:spPr>
        <a:xfrm>
          <a:off x="0" y="1836371"/>
          <a:ext cx="1481896" cy="148196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uk-UA" sz="1800" kern="1200" dirty="0" smtClean="0"/>
            <a:t>Причини війни</a:t>
          </a:r>
          <a:endParaRPr lang="ru-RU" sz="1800" kern="1200" dirty="0"/>
        </a:p>
      </dsp:txBody>
      <dsp:txXfrm>
        <a:off x="0" y="1836371"/>
        <a:ext cx="1481896" cy="1481969"/>
      </dsp:txXfrm>
    </dsp:sp>
    <dsp:sp modelId="{AC7E7097-D240-4DA0-A2C1-4D869007B245}">
      <dsp:nvSpPr>
        <dsp:cNvPr id="0" name=""/>
        <dsp:cNvSpPr/>
      </dsp:nvSpPr>
      <dsp:spPr>
        <a:xfrm>
          <a:off x="-789217" y="999649"/>
          <a:ext cx="2987259" cy="3114036"/>
        </a:xfrm>
        <a:prstGeom prst="blockArc">
          <a:avLst>
            <a:gd name="adj1" fmla="val 17527788"/>
            <a:gd name="adj2" fmla="val 4119114"/>
            <a:gd name="adj3" fmla="val 575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62EC48-160A-48E8-B397-FA0547CD2493}">
      <dsp:nvSpPr>
        <dsp:cNvPr id="0" name=""/>
        <dsp:cNvSpPr/>
      </dsp:nvSpPr>
      <dsp:spPr>
        <a:xfrm>
          <a:off x="1403649" y="1188303"/>
          <a:ext cx="793857" cy="794079"/>
        </a:xfrm>
        <a:prstGeom prst="ellipse">
          <a:avLst/>
        </a:prstGeom>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t="-12000" b="-12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F65005-99F0-4554-A10A-CFB772CAC7DE}">
      <dsp:nvSpPr>
        <dsp:cNvPr id="0" name=""/>
        <dsp:cNvSpPr/>
      </dsp:nvSpPr>
      <dsp:spPr>
        <a:xfrm>
          <a:off x="2195733" y="1116298"/>
          <a:ext cx="2249766" cy="1056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l" defTabSz="577850">
            <a:lnSpc>
              <a:spcPct val="90000"/>
            </a:lnSpc>
            <a:spcBef>
              <a:spcPct val="0"/>
            </a:spcBef>
            <a:spcAft>
              <a:spcPct val="10000"/>
            </a:spcAft>
          </a:pPr>
          <a:r>
            <a:rPr lang="uk-UA" sz="1300" kern="1200" dirty="0" smtClean="0">
              <a:solidFill>
                <a:schemeClr val="bg1"/>
              </a:solidFill>
            </a:rPr>
            <a:t>Прагнення Наполеона і французької буржуазії до світового панування</a:t>
          </a:r>
          <a:endParaRPr lang="ru-RU" sz="1300" kern="1200" dirty="0">
            <a:solidFill>
              <a:schemeClr val="bg1"/>
            </a:solidFill>
          </a:endParaRPr>
        </a:p>
      </dsp:txBody>
      <dsp:txXfrm>
        <a:off x="2195733" y="1116298"/>
        <a:ext cx="2249766" cy="1056571"/>
      </dsp:txXfrm>
    </dsp:sp>
    <dsp:sp modelId="{6D3D6DE5-ED71-47B1-B21E-E2C10139A7B1}">
      <dsp:nvSpPr>
        <dsp:cNvPr id="0" name=""/>
        <dsp:cNvSpPr/>
      </dsp:nvSpPr>
      <dsp:spPr>
        <a:xfrm>
          <a:off x="1717193" y="2165534"/>
          <a:ext cx="793857" cy="794079"/>
        </a:xfrm>
        <a:prstGeom prst="ellipse">
          <a:avLst/>
        </a:prstGeom>
        <a:blipFill>
          <a:blip xmlns:r="http://schemas.openxmlformats.org/officeDocument/2006/relationships" r:embed="rId2">
            <a:extLst>
              <a:ext uri="{28A0092B-C50C-407E-A947-70E740481C1C}">
                <a14:useLocalDpi xmlns:a14="http://schemas.microsoft.com/office/drawing/2010/main" xmlns="" val="0"/>
              </a:ext>
            </a:extLst>
          </a:blip>
          <a:srcRect/>
          <a:stretch>
            <a:fillRect l="-17000" r="-17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E27D3E-B16C-43D5-8418-2E4033296990}">
      <dsp:nvSpPr>
        <dsp:cNvPr id="0" name=""/>
        <dsp:cNvSpPr/>
      </dsp:nvSpPr>
      <dsp:spPr>
        <a:xfrm>
          <a:off x="2627781" y="2268426"/>
          <a:ext cx="1587473" cy="768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uk-UA" sz="1400" kern="1200" dirty="0" smtClean="0">
              <a:solidFill>
                <a:schemeClr val="bg1"/>
              </a:solidFill>
            </a:rPr>
            <a:t>Протиріччя між Росією та </a:t>
          </a:r>
          <a:r>
            <a:rPr lang="uk-UA" sz="1400" kern="1200" dirty="0" err="1" smtClean="0">
              <a:solidFill>
                <a:schemeClr val="bg1"/>
              </a:solidFill>
            </a:rPr>
            <a:t>Францією.</a:t>
          </a:r>
          <a:r>
            <a:rPr lang="uk-UA" sz="1400" kern="1200" dirty="0" err="1" smtClean="0"/>
            <a:t>Францією</a:t>
          </a:r>
          <a:endParaRPr lang="ru-RU" sz="1400" kern="1200" dirty="0"/>
        </a:p>
      </dsp:txBody>
      <dsp:txXfrm>
        <a:off x="2627781" y="2268426"/>
        <a:ext cx="1587473" cy="768544"/>
      </dsp:txXfrm>
    </dsp:sp>
    <dsp:sp modelId="{219FF7C6-E662-44E6-BD50-91361C51DF62}">
      <dsp:nvSpPr>
        <dsp:cNvPr id="0" name=""/>
        <dsp:cNvSpPr/>
      </dsp:nvSpPr>
      <dsp:spPr>
        <a:xfrm>
          <a:off x="1410365" y="3081683"/>
          <a:ext cx="793857" cy="794079"/>
        </a:xfrm>
        <a:prstGeom prst="ellipse">
          <a:avLst/>
        </a:prstGeom>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t="-19000" b="-19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44CE2B-2788-4EE1-8968-2BE2A72A03DC}">
      <dsp:nvSpPr>
        <dsp:cNvPr id="0" name=""/>
        <dsp:cNvSpPr/>
      </dsp:nvSpPr>
      <dsp:spPr>
        <a:xfrm>
          <a:off x="2411761" y="3169884"/>
          <a:ext cx="2064107" cy="768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l" defTabSz="577850">
            <a:lnSpc>
              <a:spcPct val="90000"/>
            </a:lnSpc>
            <a:spcBef>
              <a:spcPct val="0"/>
            </a:spcBef>
            <a:spcAft>
              <a:spcPct val="10000"/>
            </a:spcAft>
          </a:pPr>
          <a:r>
            <a:rPr lang="uk-UA" sz="1300" kern="1200" dirty="0" smtClean="0">
              <a:solidFill>
                <a:schemeClr val="bg1"/>
              </a:solidFill>
            </a:rPr>
            <a:t>Агресивна зовнішня політика Франції</a:t>
          </a:r>
          <a:endParaRPr lang="ru-RU" sz="1300" kern="1200" dirty="0">
            <a:solidFill>
              <a:schemeClr val="bg1"/>
            </a:solidFill>
          </a:endParaRPr>
        </a:p>
      </dsp:txBody>
      <dsp:txXfrm>
        <a:off x="2411761" y="3169884"/>
        <a:ext cx="2064107" cy="76854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A987918-FB86-49A5-B919-10B026DB72E0}">
      <dsp:nvSpPr>
        <dsp:cNvPr id="0" name=""/>
        <dsp:cNvSpPr/>
      </dsp:nvSpPr>
      <dsp:spPr>
        <a:xfrm>
          <a:off x="211326" y="1998598"/>
          <a:ext cx="1518833" cy="151869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kern="1200" dirty="0" smtClean="0"/>
            <a:t>Причини </a:t>
          </a:r>
          <a:r>
            <a:rPr lang="ru-RU" sz="1800" kern="1200" dirty="0" err="1" smtClean="0"/>
            <a:t>ві</a:t>
          </a:r>
          <a:r>
            <a:rPr lang="uk-UA" sz="1800" kern="1200" dirty="0" err="1" smtClean="0"/>
            <a:t>йни</a:t>
          </a:r>
          <a:endParaRPr lang="ru-RU" sz="1800" kern="1200" dirty="0"/>
        </a:p>
      </dsp:txBody>
      <dsp:txXfrm>
        <a:off x="211326" y="1998598"/>
        <a:ext cx="1518833" cy="1518697"/>
      </dsp:txXfrm>
    </dsp:sp>
    <dsp:sp modelId="{AD39CEA7-D466-40AD-A3C9-9BA6FED02D9D}">
      <dsp:nvSpPr>
        <dsp:cNvPr id="0" name=""/>
        <dsp:cNvSpPr/>
      </dsp:nvSpPr>
      <dsp:spPr>
        <a:xfrm>
          <a:off x="-364729" y="1162398"/>
          <a:ext cx="3061300" cy="3191103"/>
        </a:xfrm>
        <a:prstGeom prst="blockArc">
          <a:avLst>
            <a:gd name="adj1" fmla="val 16509444"/>
            <a:gd name="adj2" fmla="val 5088054"/>
            <a:gd name="adj3" fmla="val 524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06571B-897E-4734-A937-CA84CED633CB}">
      <dsp:nvSpPr>
        <dsp:cNvPr id="0" name=""/>
        <dsp:cNvSpPr/>
      </dsp:nvSpPr>
      <dsp:spPr>
        <a:xfrm>
          <a:off x="499358" y="935431"/>
          <a:ext cx="813819" cy="813649"/>
        </a:xfrm>
        <a:prstGeom prst="ellipse">
          <a:avLst/>
        </a:prstGeom>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l="-25000" r="-2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668C24-A385-4DC2-81EB-43868F069820}">
      <dsp:nvSpPr>
        <dsp:cNvPr id="0" name=""/>
        <dsp:cNvSpPr/>
      </dsp:nvSpPr>
      <dsp:spPr>
        <a:xfrm>
          <a:off x="2155547" y="431381"/>
          <a:ext cx="1784138" cy="787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uk-UA" sz="1400" kern="1200" noProof="0" dirty="0" smtClean="0">
              <a:solidFill>
                <a:schemeClr val="bg1"/>
              </a:solidFill>
            </a:rPr>
            <a:t>Прагнення Гітлера до світового панування німецької нації)</a:t>
          </a:r>
          <a:endParaRPr lang="uk-UA" sz="1400" kern="1200" noProof="0" dirty="0">
            <a:solidFill>
              <a:schemeClr val="bg1"/>
            </a:solidFill>
          </a:endParaRPr>
        </a:p>
      </dsp:txBody>
      <dsp:txXfrm>
        <a:off x="2155547" y="431381"/>
        <a:ext cx="1784138" cy="787626"/>
      </dsp:txXfrm>
    </dsp:sp>
    <dsp:sp modelId="{D123AFDF-E317-474F-8F41-9E0DB5CB4623}">
      <dsp:nvSpPr>
        <dsp:cNvPr id="0" name=""/>
        <dsp:cNvSpPr/>
      </dsp:nvSpPr>
      <dsp:spPr>
        <a:xfrm>
          <a:off x="1939518" y="1439490"/>
          <a:ext cx="813819" cy="813649"/>
        </a:xfrm>
        <a:prstGeom prst="ellipse">
          <a:avLst/>
        </a:prstGeom>
        <a:blipFill>
          <a:blip xmlns:r="http://schemas.openxmlformats.org/officeDocument/2006/relationships" r:embed="rId2" cstate="print">
            <a:extLst>
              <a:ext uri="{28A0092B-C50C-407E-A947-70E740481C1C}">
                <a14:useLocalDpi xmlns:a14="http://schemas.microsoft.com/office/drawing/2010/main" xmlns="" val="0"/>
              </a:ext>
            </a:extLst>
          </a:blip>
          <a:srcRect/>
          <a:stretch>
            <a:fillRect l="-23000" r="-23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0818B8-E690-460E-9D06-7D2D102BBBD9}">
      <dsp:nvSpPr>
        <dsp:cNvPr id="0" name=""/>
        <dsp:cNvSpPr/>
      </dsp:nvSpPr>
      <dsp:spPr>
        <a:xfrm>
          <a:off x="2875626" y="1147003"/>
          <a:ext cx="1521439" cy="1516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uk-UA" sz="1400" kern="1200" noProof="0" dirty="0" smtClean="0">
              <a:solidFill>
                <a:schemeClr val="bg1"/>
              </a:solidFill>
            </a:rPr>
            <a:t>Необхідність завоювання природних ресурсів СРСР, для продовження війни проти Англії і США </a:t>
          </a:r>
          <a:endParaRPr lang="uk-UA" sz="1400" kern="1200" noProof="0" dirty="0">
            <a:solidFill>
              <a:schemeClr val="bg1"/>
            </a:solidFill>
          </a:endParaRPr>
        </a:p>
      </dsp:txBody>
      <dsp:txXfrm>
        <a:off x="2875626" y="1147003"/>
        <a:ext cx="1521439" cy="1516622"/>
      </dsp:txXfrm>
    </dsp:sp>
    <dsp:sp modelId="{A679A572-B292-4675-B329-BA1BE73F5682}">
      <dsp:nvSpPr>
        <dsp:cNvPr id="0" name=""/>
        <dsp:cNvSpPr/>
      </dsp:nvSpPr>
      <dsp:spPr>
        <a:xfrm>
          <a:off x="2191546" y="2742100"/>
          <a:ext cx="813819" cy="813649"/>
        </a:xfrm>
        <a:prstGeom prst="ellipse">
          <a:avLst/>
        </a:prstGeom>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l="-24000" r="-24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70207C-4408-44A2-B78A-8573153DC028}">
      <dsp:nvSpPr>
        <dsp:cNvPr id="0" name=""/>
        <dsp:cNvSpPr/>
      </dsp:nvSpPr>
      <dsp:spPr>
        <a:xfrm>
          <a:off x="3055639" y="2663627"/>
          <a:ext cx="1501873" cy="1277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uk-UA" sz="1400" kern="1200" noProof="0" dirty="0" smtClean="0">
              <a:solidFill>
                <a:schemeClr val="bg1"/>
              </a:solidFill>
            </a:rPr>
            <a:t>Імперські амбіції Сталіна, який прагнув поширити контроль на всю Східну Європу. </a:t>
          </a:r>
          <a:endParaRPr lang="uk-UA" sz="1400" kern="1200" noProof="0" dirty="0">
            <a:solidFill>
              <a:schemeClr val="bg1"/>
            </a:solidFill>
          </a:endParaRPr>
        </a:p>
      </dsp:txBody>
      <dsp:txXfrm>
        <a:off x="3055639" y="2663627"/>
        <a:ext cx="1501873" cy="1277412"/>
      </dsp:txXfrm>
    </dsp:sp>
    <dsp:sp modelId="{F468CDDC-AAD5-4C54-8D02-BEC5CC41FC2F}">
      <dsp:nvSpPr>
        <dsp:cNvPr id="0" name=""/>
        <dsp:cNvSpPr/>
      </dsp:nvSpPr>
      <dsp:spPr>
        <a:xfrm>
          <a:off x="1787188" y="3679492"/>
          <a:ext cx="813819" cy="813649"/>
        </a:xfrm>
        <a:prstGeom prst="ellipse">
          <a:avLst/>
        </a:prstGeom>
        <a:blipFill>
          <a:blip xmlns:r="http://schemas.openxmlformats.org/officeDocument/2006/relationships" r:embed="rId4" cstate="print">
            <a:extLst>
              <a:ext uri="{28A0092B-C50C-407E-A947-70E740481C1C}">
                <a14:useLocalDpi xmlns:a14="http://schemas.microsoft.com/office/drawing/2010/main" xmlns="" val="0"/>
              </a:ext>
            </a:extLst>
          </a:blip>
          <a:srcRect/>
          <a:stretch>
            <a:fillRect l="-21000" r="-21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B44E8E-90A9-44E3-BFA0-EE42FB57C037}">
      <dsp:nvSpPr>
        <dsp:cNvPr id="0" name=""/>
        <dsp:cNvSpPr/>
      </dsp:nvSpPr>
      <dsp:spPr>
        <a:xfrm>
          <a:off x="2380345" y="4463823"/>
          <a:ext cx="2078941" cy="787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uk-UA" sz="1400" kern="1200" noProof="0" dirty="0" smtClean="0">
              <a:solidFill>
                <a:schemeClr val="bg1"/>
              </a:solidFill>
            </a:rPr>
            <a:t>Ідеологічні протиріччя між капіталістичною і соціалістичною системами </a:t>
          </a:r>
          <a:endParaRPr lang="uk-UA" sz="1400" kern="1200" noProof="0" dirty="0">
            <a:solidFill>
              <a:schemeClr val="bg1"/>
            </a:solidFill>
          </a:endParaRPr>
        </a:p>
      </dsp:txBody>
      <dsp:txXfrm>
        <a:off x="2380345" y="4463823"/>
        <a:ext cx="2078941" cy="787626"/>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DA8FA81-E513-45E3-82FD-CF9DB5D80756}">
      <dsp:nvSpPr>
        <dsp:cNvPr id="0" name=""/>
        <dsp:cNvSpPr/>
      </dsp:nvSpPr>
      <dsp:spPr>
        <a:xfrm>
          <a:off x="869744" y="799845"/>
          <a:ext cx="1438502" cy="143857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uk-UA" sz="1500" kern="1200" dirty="0" smtClean="0"/>
            <a:t>Напрями ударів  </a:t>
          </a:r>
        </a:p>
        <a:p>
          <a:pPr lvl="0" algn="ctr" defTabSz="666750">
            <a:lnSpc>
              <a:spcPct val="90000"/>
            </a:lnSpc>
            <a:spcBef>
              <a:spcPct val="0"/>
            </a:spcBef>
            <a:spcAft>
              <a:spcPct val="35000"/>
            </a:spcAft>
          </a:pPr>
          <a:r>
            <a:rPr lang="uk-UA" sz="1500" kern="1200" dirty="0" smtClean="0"/>
            <a:t>Наполеона</a:t>
          </a:r>
        </a:p>
        <a:p>
          <a:pPr lvl="0" algn="ctr" defTabSz="666750">
            <a:lnSpc>
              <a:spcPct val="90000"/>
            </a:lnSpc>
            <a:spcBef>
              <a:spcPct val="0"/>
            </a:spcBef>
            <a:spcAft>
              <a:spcPct val="35000"/>
            </a:spcAft>
          </a:pPr>
          <a:endParaRPr lang="ru-RU" sz="1400" kern="1200" dirty="0"/>
        </a:p>
      </dsp:txBody>
      <dsp:txXfrm>
        <a:off x="869744" y="799845"/>
        <a:ext cx="1438502" cy="1438573"/>
      </dsp:txXfrm>
    </dsp:sp>
    <dsp:sp modelId="{CD8F80F4-89F4-4172-9C43-DA0BF5B93AEC}">
      <dsp:nvSpPr>
        <dsp:cNvPr id="0" name=""/>
        <dsp:cNvSpPr/>
      </dsp:nvSpPr>
      <dsp:spPr>
        <a:xfrm>
          <a:off x="127929" y="0"/>
          <a:ext cx="2899783" cy="3022847"/>
        </a:xfrm>
        <a:prstGeom prst="blockArc">
          <a:avLst>
            <a:gd name="adj1" fmla="val 17527788"/>
            <a:gd name="adj2" fmla="val 4119114"/>
            <a:gd name="adj3" fmla="val 575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78480B-22E1-4989-A30F-4A0AF7DE1111}">
      <dsp:nvSpPr>
        <dsp:cNvPr id="0" name=""/>
        <dsp:cNvSpPr/>
      </dsp:nvSpPr>
      <dsp:spPr>
        <a:xfrm>
          <a:off x="2263118" y="254826"/>
          <a:ext cx="770610" cy="770826"/>
        </a:xfrm>
        <a:prstGeom prst="ellipse">
          <a:avLst/>
        </a:prstGeom>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l="-33000" r="-33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875F3B-9CCA-4E11-AEB0-179038EF442B}">
      <dsp:nvSpPr>
        <dsp:cNvPr id="0" name=""/>
        <dsp:cNvSpPr/>
      </dsp:nvSpPr>
      <dsp:spPr>
        <a:xfrm>
          <a:off x="3001007" y="92258"/>
          <a:ext cx="1031492" cy="746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10000"/>
            </a:spcAft>
          </a:pPr>
          <a:r>
            <a:rPr lang="uk-UA" sz="1600" kern="1200" dirty="0" smtClean="0">
              <a:solidFill>
                <a:schemeClr val="tx1">
                  <a:lumMod val="75000"/>
                </a:schemeClr>
              </a:solidFill>
            </a:rPr>
            <a:t>Санкт-Петербург</a:t>
          </a:r>
          <a:endParaRPr lang="ru-RU" sz="1600" kern="1200" dirty="0">
            <a:solidFill>
              <a:schemeClr val="tx1">
                <a:lumMod val="75000"/>
              </a:schemeClr>
            </a:solidFill>
          </a:endParaRPr>
        </a:p>
      </dsp:txBody>
      <dsp:txXfrm>
        <a:off x="3001007" y="92258"/>
        <a:ext cx="1031492" cy="746038"/>
      </dsp:txXfrm>
    </dsp:sp>
    <dsp:sp modelId="{00C7F016-D6D8-4AFA-B932-12EB7E1DCC1D}">
      <dsp:nvSpPr>
        <dsp:cNvPr id="0" name=""/>
        <dsp:cNvSpPr/>
      </dsp:nvSpPr>
      <dsp:spPr>
        <a:xfrm>
          <a:off x="2560962" y="1131754"/>
          <a:ext cx="770610" cy="770826"/>
        </a:xfrm>
        <a:prstGeom prst="ellipse">
          <a:avLst/>
        </a:prstGeom>
        <a:blipFill>
          <a:blip xmlns:r="http://schemas.openxmlformats.org/officeDocument/2006/relationships" r:embed="rId2" cstate="print">
            <a:extLst>
              <a:ext uri="{28A0092B-C50C-407E-A947-70E740481C1C}">
                <a14:useLocalDpi xmlns:a14="http://schemas.microsoft.com/office/drawing/2010/main" xmlns="" val="0"/>
              </a:ext>
            </a:extLst>
          </a:blip>
          <a:srcRect/>
          <a:stretch>
            <a:fillRect l="-46000" r="-46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9499A9-7386-4316-8504-1A0FD50224BE}">
      <dsp:nvSpPr>
        <dsp:cNvPr id="0" name=""/>
        <dsp:cNvSpPr/>
      </dsp:nvSpPr>
      <dsp:spPr>
        <a:xfrm>
          <a:off x="3394322" y="1142636"/>
          <a:ext cx="1031492" cy="746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10000"/>
            </a:spcAft>
          </a:pPr>
          <a:r>
            <a:rPr lang="uk-UA" sz="1600" kern="1200" dirty="0" smtClean="0">
              <a:solidFill>
                <a:schemeClr val="tx1">
                  <a:lumMod val="75000"/>
                </a:schemeClr>
              </a:solidFill>
            </a:rPr>
            <a:t>Москва</a:t>
          </a:r>
          <a:endParaRPr lang="ru-RU" sz="1600" kern="1200" dirty="0">
            <a:solidFill>
              <a:schemeClr val="tx1">
                <a:lumMod val="75000"/>
              </a:schemeClr>
            </a:solidFill>
          </a:endParaRPr>
        </a:p>
      </dsp:txBody>
      <dsp:txXfrm>
        <a:off x="3394322" y="1142636"/>
        <a:ext cx="1031492" cy="746038"/>
      </dsp:txXfrm>
    </dsp:sp>
    <dsp:sp modelId="{BC64CA78-698B-4C23-8744-0CCF338C3F31}">
      <dsp:nvSpPr>
        <dsp:cNvPr id="0" name=""/>
        <dsp:cNvSpPr/>
      </dsp:nvSpPr>
      <dsp:spPr>
        <a:xfrm>
          <a:off x="2263118" y="2021076"/>
          <a:ext cx="770610" cy="770826"/>
        </a:xfrm>
        <a:prstGeom prst="ellipse">
          <a:avLst/>
        </a:prstGeom>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l="-32000" r="-32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AF7D4B-CCA8-41FE-A493-78182B7F2E65}">
      <dsp:nvSpPr>
        <dsp:cNvPr id="0" name=""/>
        <dsp:cNvSpPr/>
      </dsp:nvSpPr>
      <dsp:spPr>
        <a:xfrm>
          <a:off x="3092180" y="2036794"/>
          <a:ext cx="1031492" cy="746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10000"/>
            </a:spcAft>
          </a:pPr>
          <a:r>
            <a:rPr lang="uk-UA" sz="1600" kern="1200" dirty="0" smtClean="0">
              <a:solidFill>
                <a:schemeClr val="tx1">
                  <a:lumMod val="75000"/>
                </a:schemeClr>
              </a:solidFill>
            </a:rPr>
            <a:t>Київ</a:t>
          </a:r>
          <a:endParaRPr lang="ru-RU" sz="1600" kern="1200" dirty="0">
            <a:solidFill>
              <a:schemeClr val="tx1">
                <a:lumMod val="75000"/>
              </a:schemeClr>
            </a:solidFill>
          </a:endParaRPr>
        </a:p>
      </dsp:txBody>
      <dsp:txXfrm>
        <a:off x="3092180" y="2036794"/>
        <a:ext cx="1031492" cy="746038"/>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81798F7-69B5-4C76-A619-21EF8E619D84}">
      <dsp:nvSpPr>
        <dsp:cNvPr id="0" name=""/>
        <dsp:cNvSpPr/>
      </dsp:nvSpPr>
      <dsp:spPr>
        <a:xfrm>
          <a:off x="563916" y="873677"/>
          <a:ext cx="1607218" cy="147699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uk-UA" sz="2000" kern="1200" dirty="0" smtClean="0"/>
            <a:t>Напрями ударів </a:t>
          </a:r>
        </a:p>
        <a:p>
          <a:pPr lvl="0" algn="ctr" defTabSz="889000">
            <a:lnSpc>
              <a:spcPct val="90000"/>
            </a:lnSpc>
            <a:spcBef>
              <a:spcPct val="0"/>
            </a:spcBef>
            <a:spcAft>
              <a:spcPct val="35000"/>
            </a:spcAft>
          </a:pPr>
          <a:r>
            <a:rPr lang="uk-UA" sz="2000" kern="1200" dirty="0" smtClean="0"/>
            <a:t>Гітлера</a:t>
          </a:r>
          <a:endParaRPr lang="ru-RU" sz="2000" kern="1200" dirty="0"/>
        </a:p>
      </dsp:txBody>
      <dsp:txXfrm>
        <a:off x="563916" y="873677"/>
        <a:ext cx="1607218" cy="1476999"/>
      </dsp:txXfrm>
    </dsp:sp>
    <dsp:sp modelId="{5B7E3F74-ACDA-414E-9331-F2E6EA0E3F52}">
      <dsp:nvSpPr>
        <dsp:cNvPr id="0" name=""/>
        <dsp:cNvSpPr/>
      </dsp:nvSpPr>
      <dsp:spPr>
        <a:xfrm>
          <a:off x="0" y="190303"/>
          <a:ext cx="2714132" cy="2829318"/>
        </a:xfrm>
        <a:prstGeom prst="blockArc">
          <a:avLst>
            <a:gd name="adj1" fmla="val 17527788"/>
            <a:gd name="adj2" fmla="val 4119114"/>
            <a:gd name="adj3" fmla="val 575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03B5AD-C527-458C-9865-0F79C66F7CAF}">
      <dsp:nvSpPr>
        <dsp:cNvPr id="0" name=""/>
        <dsp:cNvSpPr/>
      </dsp:nvSpPr>
      <dsp:spPr>
        <a:xfrm>
          <a:off x="1998489" y="428814"/>
          <a:ext cx="721274" cy="721476"/>
        </a:xfrm>
        <a:prstGeom prst="ellipse">
          <a:avLst/>
        </a:prstGeom>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l="-30000" r="-30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1341F5-1193-44AB-8481-769F061C6C9C}">
      <dsp:nvSpPr>
        <dsp:cNvPr id="0" name=""/>
        <dsp:cNvSpPr/>
      </dsp:nvSpPr>
      <dsp:spPr>
        <a:xfrm>
          <a:off x="2697671" y="291745"/>
          <a:ext cx="1119057" cy="995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10000"/>
            </a:spcAft>
          </a:pPr>
          <a:r>
            <a:rPr lang="uk-UA" sz="1800" kern="1200" dirty="0" smtClean="0"/>
            <a:t>Ленінград</a:t>
          </a:r>
          <a:endParaRPr lang="ru-RU" sz="1800" kern="1200" dirty="0"/>
        </a:p>
      </dsp:txBody>
      <dsp:txXfrm>
        <a:off x="2697671" y="291745"/>
        <a:ext cx="1119057" cy="995615"/>
      </dsp:txXfrm>
    </dsp:sp>
    <dsp:sp modelId="{04547892-42A9-4667-9BC4-6B6546121B62}">
      <dsp:nvSpPr>
        <dsp:cNvPr id="0" name=""/>
        <dsp:cNvSpPr/>
      </dsp:nvSpPr>
      <dsp:spPr>
        <a:xfrm>
          <a:off x="2277264" y="1249600"/>
          <a:ext cx="721274" cy="721476"/>
        </a:xfrm>
        <a:prstGeom prst="ellipse">
          <a:avLst/>
        </a:prstGeom>
        <a:blipFill>
          <a:blip xmlns:r="http://schemas.openxmlformats.org/officeDocument/2006/relationships" r:embed="rId2" cstate="print">
            <a:extLst>
              <a:ext uri="{28A0092B-C50C-407E-A947-70E740481C1C}">
                <a14:useLocalDpi xmlns:a14="http://schemas.microsoft.com/office/drawing/2010/main" xmlns="" val="0"/>
              </a:ext>
            </a:extLst>
          </a:blip>
          <a:srcRect/>
          <a:stretch>
            <a:fillRect l="-17000" r="-17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553D92-3F6F-4A5E-9029-91439C3B697F}">
      <dsp:nvSpPr>
        <dsp:cNvPr id="0" name=""/>
        <dsp:cNvSpPr/>
      </dsp:nvSpPr>
      <dsp:spPr>
        <a:xfrm>
          <a:off x="3057271" y="1259785"/>
          <a:ext cx="965454" cy="698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10000"/>
            </a:spcAft>
          </a:pPr>
          <a:r>
            <a:rPr lang="uk-UA" sz="1800" kern="1200" dirty="0" smtClean="0"/>
            <a:t>Москва</a:t>
          </a:r>
          <a:endParaRPr lang="ru-RU" sz="1800" kern="1200" dirty="0"/>
        </a:p>
      </dsp:txBody>
      <dsp:txXfrm>
        <a:off x="3057271" y="1259785"/>
        <a:ext cx="965454" cy="698275"/>
      </dsp:txXfrm>
    </dsp:sp>
    <dsp:sp modelId="{3C35457C-69A3-4727-8D39-CA2D5E6CA36A}">
      <dsp:nvSpPr>
        <dsp:cNvPr id="0" name=""/>
        <dsp:cNvSpPr/>
      </dsp:nvSpPr>
      <dsp:spPr>
        <a:xfrm>
          <a:off x="1998489" y="2081985"/>
          <a:ext cx="721274" cy="721476"/>
        </a:xfrm>
        <a:prstGeom prst="ellipse">
          <a:avLst/>
        </a:prstGeom>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l="-17000" r="-17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7B2F95-E88D-43E8-8C26-F57894AB4C8B}">
      <dsp:nvSpPr>
        <dsp:cNvPr id="0" name=""/>
        <dsp:cNvSpPr/>
      </dsp:nvSpPr>
      <dsp:spPr>
        <a:xfrm>
          <a:off x="2814053" y="2037543"/>
          <a:ext cx="1208671" cy="816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10000"/>
            </a:spcAft>
          </a:pPr>
          <a:r>
            <a:rPr lang="uk-UA" sz="1800" kern="1200" dirty="0" smtClean="0"/>
            <a:t>Київ</a:t>
          </a:r>
          <a:endParaRPr lang="ru-RU" sz="1800" kern="1200" dirty="0"/>
        </a:p>
      </dsp:txBody>
      <dsp:txXfrm>
        <a:off x="2814053" y="2037543"/>
        <a:ext cx="1208671" cy="816584"/>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Радиальный список рисунков"/>
  <dgm:desc val="Служит для отображения связей с центральной идеей. Фигура уровня 1 содержит текст, а все фигуры уровня 2 содержат рисунок с соответствующим текстом. Ограничен четырьмя рисунками уровня 2.  Неиспользуемые рисунки не отображаются, но остаются доступными при смене макета. Рекомендуется использовать текст уровня 2 небольшого объема."/>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Радиальный список рисунков"/>
  <dgm:desc val="Служит для отображения связей с центральной идеей. Фигура уровня 1 содержит текст, а все фигуры уровня 2 содержат рисунок с соответствующим текстом. Ограничен четырьмя рисунками уровня 2.  Неиспользуемые рисунки не отображаются, но остаются доступными при смене макета. Рекомендуется использовать текст уровня 2 небольшого объема."/>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Радиальный список рисунков"/>
  <dgm:desc val="Служит для отображения связей с центральной идеей. Фигура уровня 1 содержит текст, а все фигуры уровня 2 содержат рисунок с соответствующим текстом. Ограничен четырьмя рисунками уровня 2.  Неиспользуемые рисунки не отображаются, но остаются доступными при смене макета. Рекомендуется использовать текст уровня 2 небольшого объема."/>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RadialPictureList">
  <dgm:title val="Радиальный список рисунков"/>
  <dgm:desc val="Служит для отображения связей с центральной идеей. Фигура уровня 1 содержит текст, а все фигуры уровня 2 содержат рисунок с соответствующим текстом. Ограничен четырьмя рисунками уровня 2.  Неиспользуемые рисунки не отображаются, но остаются доступными при смене макета. Рекомендуется использовать текст уровня 2 небольшого объема."/>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ru-RU" smtClean="0"/>
              <a:t>Образец заголовка</a:t>
            </a:r>
            <a:endParaRPr lang="en-US" dirty="0"/>
          </a:p>
        </p:txBody>
      </p:sp>
      <p:sp>
        <p:nvSpPr>
          <p:cNvPr id="11" name="Date Placeholder 10"/>
          <p:cNvSpPr>
            <a:spLocks noGrp="1"/>
          </p:cNvSpPr>
          <p:nvPr>
            <p:ph type="dt" sz="half" idx="10"/>
          </p:nvPr>
        </p:nvSpPr>
        <p:spPr bwMode="black"/>
        <p:txBody>
          <a:bodyPr/>
          <a:lstStyle/>
          <a:p>
            <a:fld id="{B4C71EC6-210F-42DE-9C53-41977AD35B3D}" type="datetimeFigureOut">
              <a:rPr lang="ru-RU" smtClean="0"/>
              <a:pPr/>
              <a:t>07.02.2015</a:t>
            </a:fld>
            <a:endParaRPr lang="ru-RU"/>
          </a:p>
        </p:txBody>
      </p:sp>
      <p:sp>
        <p:nvSpPr>
          <p:cNvPr id="17" name="Slide Number Placeholder 16"/>
          <p:cNvSpPr>
            <a:spLocks noGrp="1"/>
          </p:cNvSpPr>
          <p:nvPr>
            <p:ph type="sldNum" sz="quarter" idx="11"/>
          </p:nvPr>
        </p:nvSpPr>
        <p:spPr/>
        <p:txBody>
          <a:bodyPr/>
          <a:lstStyle/>
          <a:p>
            <a:fld id="{B19B0651-EE4F-4900-A07F-96A6BFA9D0F0}" type="slidenum">
              <a:rPr lang="ru-RU" smtClean="0"/>
              <a:pPr/>
              <a:t>‹#›</a:t>
            </a:fld>
            <a:endParaRPr lang="ru-RU"/>
          </a:p>
        </p:txBody>
      </p:sp>
      <p:sp>
        <p:nvSpPr>
          <p:cNvPr id="19" name="Footer Placeholder 1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07.02.2015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07.02.2015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2" name="Vertical Title 1"/>
          <p:cNvSpPr>
            <a:spLocks noGrp="1"/>
          </p:cNvSpPr>
          <p:nvPr>
            <p:ph type="title" orient="vert"/>
          </p:nvPr>
        </p:nvSpPr>
        <p:spPr>
          <a:xfrm>
            <a:off x="7239000" y="914401"/>
            <a:ext cx="926980" cy="5029200"/>
          </a:xfrm>
        </p:spPr>
        <p:txBody>
          <a:bodyPr vert="eaVert"/>
          <a:lstStyle/>
          <a:p>
            <a:r>
              <a:rPr lang="ru-RU" smtClean="0"/>
              <a:t>Образец заголовка</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9" name="Title 8"/>
          <p:cNvSpPr>
            <a:spLocks noGrp="1"/>
          </p:cNvSpPr>
          <p:nvPr>
            <p:ph type="title"/>
          </p:nvPr>
        </p:nvSpPr>
        <p:spPr/>
        <p:txBody>
          <a:bodyPr/>
          <a:lstStyle/>
          <a:p>
            <a:r>
              <a:rPr lang="ru-RU" smtClean="0"/>
              <a:t>Образец заголовка</a:t>
            </a:r>
            <a:endParaRPr lang="en-US"/>
          </a:p>
        </p:txBody>
      </p:sp>
      <p:sp>
        <p:nvSpPr>
          <p:cNvPr id="11" name="Date Placeholder 10"/>
          <p:cNvSpPr>
            <a:spLocks noGrp="1"/>
          </p:cNvSpPr>
          <p:nvPr>
            <p:ph type="dt" sz="half" idx="14"/>
          </p:nvPr>
        </p:nvSpPr>
        <p:spPr/>
        <p:txBody>
          <a:bodyPr/>
          <a:lstStyle/>
          <a:p>
            <a:fld id="{B4C71EC6-210F-42DE-9C53-41977AD35B3D}" type="datetimeFigureOut">
              <a:rPr lang="ru-RU" smtClean="0"/>
              <a:pPr/>
              <a:t>07.02.2015</a:t>
            </a:fld>
            <a:endParaRPr lang="ru-RU"/>
          </a:p>
        </p:txBody>
      </p:sp>
      <p:sp>
        <p:nvSpPr>
          <p:cNvPr id="12" name="Slide Number Placeholder 11"/>
          <p:cNvSpPr>
            <a:spLocks noGrp="1"/>
          </p:cNvSpPr>
          <p:nvPr>
            <p:ph type="sldNum" sz="quarter" idx="15"/>
          </p:nvPr>
        </p:nvSpPr>
        <p:spPr/>
        <p:txBody>
          <a:bodyPr/>
          <a:lstStyle/>
          <a:p>
            <a:fld id="{B19B0651-EE4F-4900-A07F-96A6BFA9D0F0}" type="slidenum">
              <a:rPr lang="ru-RU" smtClean="0"/>
              <a:pPr/>
              <a:t>‹#›</a:t>
            </a:fld>
            <a:endParaRPr lang="ru-RU"/>
          </a:p>
        </p:txBody>
      </p:sp>
      <p:sp>
        <p:nvSpPr>
          <p:cNvPr id="13" name="Footer Placeholder 12"/>
          <p:cNvSpPr>
            <a:spLocks noGrp="1"/>
          </p:cNvSpPr>
          <p:nvPr>
            <p:ph type="ftr" sz="quarter" idx="16"/>
          </p:nvPr>
        </p:nvSpPr>
        <p:spPr/>
        <p:txBody>
          <a:bodyPr/>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ru-RU" smtClean="0"/>
              <a:t>Образец заголовка</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3" name="Date Placeholder 12"/>
          <p:cNvSpPr>
            <a:spLocks noGrp="1"/>
          </p:cNvSpPr>
          <p:nvPr>
            <p:ph type="dt" sz="half" idx="10"/>
          </p:nvPr>
        </p:nvSpPr>
        <p:spPr/>
        <p:txBody>
          <a:bodyPr/>
          <a:lstStyle/>
          <a:p>
            <a:fld id="{B4C71EC6-210F-42DE-9C53-41977AD35B3D}" type="datetimeFigureOut">
              <a:rPr lang="ru-RU" smtClean="0"/>
              <a:pPr/>
              <a:t>07.02.2015</a:t>
            </a:fld>
            <a:endParaRPr lang="ru-RU"/>
          </a:p>
        </p:txBody>
      </p:sp>
      <p:sp>
        <p:nvSpPr>
          <p:cNvPr id="14" name="Slide Number Placeholder 13"/>
          <p:cNvSpPr>
            <a:spLocks noGrp="1"/>
          </p:cNvSpPr>
          <p:nvPr>
            <p:ph type="sldNum" sz="quarter" idx="11"/>
          </p:nvPr>
        </p:nvSpPr>
        <p:spPr/>
        <p:txBody>
          <a:bodyPr/>
          <a:lstStyle/>
          <a:p>
            <a:fld id="{B19B0651-EE4F-4900-A07F-96A6BFA9D0F0}" type="slidenum">
              <a:rPr lang="ru-RU" smtClean="0"/>
              <a:pPr/>
              <a:t>‹#›</a:t>
            </a:fld>
            <a:endParaRPr lang="ru-RU"/>
          </a:p>
        </p:txBody>
      </p:sp>
      <p:sp>
        <p:nvSpPr>
          <p:cNvPr id="15" name="Footer Placeholder 14"/>
          <p:cNvSpPr>
            <a:spLocks noGrp="1"/>
          </p:cNvSpPr>
          <p:nvPr>
            <p:ph type="ftr" sz="quarter" idx="12"/>
          </p:nvPr>
        </p:nvSpPr>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9" name="Date Placeholder 8"/>
          <p:cNvSpPr>
            <a:spLocks noGrp="1"/>
          </p:cNvSpPr>
          <p:nvPr>
            <p:ph type="dt" sz="half" idx="15"/>
          </p:nvPr>
        </p:nvSpPr>
        <p:spPr/>
        <p:txBody>
          <a:bodyPr/>
          <a:lstStyle/>
          <a:p>
            <a:fld id="{B4C71EC6-210F-42DE-9C53-41977AD35B3D}" type="datetimeFigureOut">
              <a:rPr lang="ru-RU" smtClean="0"/>
              <a:pPr/>
              <a:t>07.02.2015</a:t>
            </a:fld>
            <a:endParaRPr lang="ru-RU"/>
          </a:p>
        </p:txBody>
      </p:sp>
      <p:sp>
        <p:nvSpPr>
          <p:cNvPr id="12" name="Slide Number Placeholder 11"/>
          <p:cNvSpPr>
            <a:spLocks noGrp="1"/>
          </p:cNvSpPr>
          <p:nvPr>
            <p:ph type="sldNum" sz="quarter" idx="16"/>
          </p:nvPr>
        </p:nvSpPr>
        <p:spPr/>
        <p:txBody>
          <a:bodyPr/>
          <a:lstStyle/>
          <a:p>
            <a:fld id="{B19B0651-EE4F-4900-A07F-96A6BFA9D0F0}" type="slidenum">
              <a:rPr lang="ru-RU" smtClean="0"/>
              <a:pPr/>
              <a:t>‹#›</a:t>
            </a:fld>
            <a:endParaRPr lang="ru-RU"/>
          </a:p>
        </p:txBody>
      </p:sp>
      <p:sp>
        <p:nvSpPr>
          <p:cNvPr id="13" name="Footer Placeholder 12"/>
          <p:cNvSpPr>
            <a:spLocks noGrp="1"/>
          </p:cNvSpPr>
          <p:nvPr>
            <p:ph type="ftr" sz="quarter" idx="17"/>
          </p:nvPr>
        </p:nvSpPr>
        <p:spPr/>
        <p:txBody>
          <a:bodyPr/>
          <a:lstStyle/>
          <a:p>
            <a:endParaRPr lang="ru-RU"/>
          </a:p>
        </p:txBody>
      </p:sp>
      <p:sp>
        <p:nvSpPr>
          <p:cNvPr id="16" name="Title 15"/>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ru-RU" smtClean="0"/>
              <a:t>Образец текста</a:t>
            </a:r>
          </a:p>
        </p:txBody>
      </p:sp>
      <p:sp>
        <p:nvSpPr>
          <p:cNvPr id="11" name="Date Placeholder 10"/>
          <p:cNvSpPr>
            <a:spLocks noGrp="1"/>
          </p:cNvSpPr>
          <p:nvPr>
            <p:ph type="dt" sz="half" idx="16"/>
          </p:nvPr>
        </p:nvSpPr>
        <p:spPr/>
        <p:txBody>
          <a:bodyPr/>
          <a:lstStyle/>
          <a:p>
            <a:fld id="{B4C71EC6-210F-42DE-9C53-41977AD35B3D}" type="datetimeFigureOut">
              <a:rPr lang="ru-RU" smtClean="0"/>
              <a:pPr/>
              <a:t>07.02.2015</a:t>
            </a:fld>
            <a:endParaRPr lang="ru-RU"/>
          </a:p>
        </p:txBody>
      </p:sp>
      <p:sp>
        <p:nvSpPr>
          <p:cNvPr id="12" name="Slide Number Placeholder 11"/>
          <p:cNvSpPr>
            <a:spLocks noGrp="1"/>
          </p:cNvSpPr>
          <p:nvPr>
            <p:ph type="sldNum" sz="quarter" idx="17"/>
          </p:nvPr>
        </p:nvSpPr>
        <p:spPr/>
        <p:txBody>
          <a:bodyPr/>
          <a:lstStyle/>
          <a:p>
            <a:fld id="{B19B0651-EE4F-4900-A07F-96A6BFA9D0F0}" type="slidenum">
              <a:rPr lang="ru-RU" smtClean="0"/>
              <a:pPr/>
              <a:t>‹#›</a:t>
            </a:fld>
            <a:endParaRPr lang="ru-RU"/>
          </a:p>
        </p:txBody>
      </p:sp>
      <p:sp>
        <p:nvSpPr>
          <p:cNvPr id="13" name="Footer Placeholder 12"/>
          <p:cNvSpPr>
            <a:spLocks noGrp="1"/>
          </p:cNvSpPr>
          <p:nvPr>
            <p:ph type="ftr" sz="quarter" idx="18"/>
          </p:nvPr>
        </p:nvSpPr>
        <p:spPr/>
        <p:txBody>
          <a:bodyPr/>
          <a:lstStyle/>
          <a:p>
            <a:endParaRPr lang="ru-RU"/>
          </a:p>
        </p:txBody>
      </p:sp>
      <p:sp>
        <p:nvSpPr>
          <p:cNvPr id="18" name="Title 1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ru-RU" smtClean="0"/>
              <a:t>Образец заголовка</a:t>
            </a:r>
            <a:endParaRPr lang="en-US"/>
          </a:p>
        </p:txBody>
      </p:sp>
      <p:sp>
        <p:nvSpPr>
          <p:cNvPr id="15" name="Date Placeholder 14"/>
          <p:cNvSpPr>
            <a:spLocks noGrp="1"/>
          </p:cNvSpPr>
          <p:nvPr>
            <p:ph type="dt" sz="half" idx="10"/>
          </p:nvPr>
        </p:nvSpPr>
        <p:spPr/>
        <p:txBody>
          <a:bodyPr/>
          <a:lstStyle/>
          <a:p>
            <a:fld id="{B4C71EC6-210F-42DE-9C53-41977AD35B3D}" type="datetimeFigureOut">
              <a:rPr lang="ru-RU" smtClean="0"/>
              <a:pPr/>
              <a:t>07.02.2015</a:t>
            </a:fld>
            <a:endParaRPr lang="ru-RU"/>
          </a:p>
        </p:txBody>
      </p:sp>
      <p:sp>
        <p:nvSpPr>
          <p:cNvPr id="16" name="Slide Number Placeholder 15"/>
          <p:cNvSpPr>
            <a:spLocks noGrp="1"/>
          </p:cNvSpPr>
          <p:nvPr>
            <p:ph type="sldNum" sz="quarter" idx="11"/>
          </p:nvPr>
        </p:nvSpPr>
        <p:spPr/>
        <p:txBody>
          <a:bodyPr/>
          <a:lstStyle/>
          <a:p>
            <a:fld id="{B19B0651-EE4F-4900-A07F-96A6BFA9D0F0}" type="slidenum">
              <a:rPr lang="ru-RU" smtClean="0"/>
              <a:pPr/>
              <a:t>‹#›</a:t>
            </a:fld>
            <a:endParaRPr lang="ru-RU"/>
          </a:p>
        </p:txBody>
      </p:sp>
      <p:sp>
        <p:nvSpPr>
          <p:cNvPr id="17" name="Footer Placeholder 16"/>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C71EC6-210F-42DE-9C53-41977AD35B3D}" type="datetimeFigureOut">
              <a:rPr lang="ru-RU" smtClean="0"/>
              <a:pPr/>
              <a:t>07.02.2015</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pPr/>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6" name="Date Placeholder 15"/>
          <p:cNvSpPr>
            <a:spLocks noGrp="1"/>
          </p:cNvSpPr>
          <p:nvPr>
            <p:ph type="dt" sz="half" idx="15"/>
          </p:nvPr>
        </p:nvSpPr>
        <p:spPr/>
        <p:txBody>
          <a:bodyPr/>
          <a:lstStyle/>
          <a:p>
            <a:fld id="{B4C71EC6-210F-42DE-9C53-41977AD35B3D}" type="datetimeFigureOut">
              <a:rPr lang="ru-RU" smtClean="0"/>
              <a:pPr/>
              <a:t>07.02.2015</a:t>
            </a:fld>
            <a:endParaRPr lang="ru-RU"/>
          </a:p>
        </p:txBody>
      </p:sp>
      <p:sp>
        <p:nvSpPr>
          <p:cNvPr id="19" name="Slide Number Placeholder 18"/>
          <p:cNvSpPr>
            <a:spLocks noGrp="1"/>
          </p:cNvSpPr>
          <p:nvPr>
            <p:ph type="sldNum" sz="quarter" idx="16"/>
          </p:nvPr>
        </p:nvSpPr>
        <p:spPr/>
        <p:txBody>
          <a:bodyPr/>
          <a:lstStyle/>
          <a:p>
            <a:fld id="{B19B0651-EE4F-4900-A07F-96A6BFA9D0F0}" type="slidenum">
              <a:rPr lang="ru-RU" smtClean="0"/>
              <a:pPr/>
              <a:t>‹#›</a:t>
            </a:fld>
            <a:endParaRPr lang="ru-RU"/>
          </a:p>
        </p:txBody>
      </p:sp>
      <p:sp>
        <p:nvSpPr>
          <p:cNvPr id="23" name="Footer Placeholder 22"/>
          <p:cNvSpPr>
            <a:spLocks noGrp="1"/>
          </p:cNvSpPr>
          <p:nvPr>
            <p:ph type="ftr" sz="quarter" idx="17"/>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ru-RU" smtClean="0"/>
              <a:t>Образец текста</a:t>
            </a:r>
          </a:p>
        </p:txBody>
      </p:sp>
      <p:sp>
        <p:nvSpPr>
          <p:cNvPr id="12" name="Title 11"/>
          <p:cNvSpPr>
            <a:spLocks noGrp="1"/>
          </p:cNvSpPr>
          <p:nvPr>
            <p:ph type="title"/>
          </p:nvPr>
        </p:nvSpPr>
        <p:spPr>
          <a:xfrm>
            <a:off x="2514600" y="975360"/>
            <a:ext cx="4114800" cy="701040"/>
          </a:xfrm>
        </p:spPr>
        <p:txBody>
          <a:bodyPr/>
          <a:lstStyle/>
          <a:p>
            <a:r>
              <a:rPr lang="ru-RU" smtClean="0"/>
              <a:t>Образец заголовка</a:t>
            </a:r>
            <a:endParaRPr lang="en-US"/>
          </a:p>
        </p:txBody>
      </p:sp>
      <p:sp>
        <p:nvSpPr>
          <p:cNvPr id="13" name="Date Placeholder 12"/>
          <p:cNvSpPr>
            <a:spLocks noGrp="1"/>
          </p:cNvSpPr>
          <p:nvPr>
            <p:ph type="dt" sz="half" idx="14"/>
          </p:nvPr>
        </p:nvSpPr>
        <p:spPr>
          <a:xfrm>
            <a:off x="2981325" y="273180"/>
            <a:ext cx="3181350" cy="292100"/>
          </a:xfrm>
        </p:spPr>
        <p:txBody>
          <a:bodyPr/>
          <a:lstStyle/>
          <a:p>
            <a:fld id="{B4C71EC6-210F-42DE-9C53-41977AD35B3D}" type="datetimeFigureOut">
              <a:rPr lang="ru-RU" smtClean="0"/>
              <a:pPr/>
              <a:t>07.02.2015</a:t>
            </a:fld>
            <a:endParaRPr lang="ru-RU"/>
          </a:p>
        </p:txBody>
      </p:sp>
      <p:sp>
        <p:nvSpPr>
          <p:cNvPr id="14" name="Slide Number Placeholder 13"/>
          <p:cNvSpPr>
            <a:spLocks noGrp="1"/>
          </p:cNvSpPr>
          <p:nvPr>
            <p:ph type="sldNum" sz="quarter" idx="15"/>
          </p:nvPr>
        </p:nvSpPr>
        <p:spPr>
          <a:xfrm>
            <a:off x="4038600" y="6172200"/>
            <a:ext cx="1066800" cy="304800"/>
          </a:xfrm>
        </p:spPr>
        <p:txBody>
          <a:bodyPr/>
          <a:lstStyle/>
          <a:p>
            <a:fld id="{B19B0651-EE4F-4900-A07F-96A6BFA9D0F0}" type="slidenum">
              <a:rPr lang="ru-RU" smtClean="0"/>
              <a:pPr/>
              <a:t>‹#›</a:t>
            </a:fld>
            <a:endParaRPr lang="ru-RU"/>
          </a:p>
        </p:txBody>
      </p:sp>
      <p:sp>
        <p:nvSpPr>
          <p:cNvPr id="15" name="Footer Placeholder 14"/>
          <p:cNvSpPr>
            <a:spLocks noGrp="1"/>
          </p:cNvSpPr>
          <p:nvPr>
            <p:ph type="ftr" sz="quarter" idx="16"/>
          </p:nvPr>
        </p:nvSpPr>
        <p:spPr>
          <a:xfrm>
            <a:off x="1447800" y="6486525"/>
            <a:ext cx="6248400" cy="292100"/>
          </a:xfrm>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B4C71EC6-210F-42DE-9C53-41977AD35B3D}" type="datetimeFigureOut">
              <a:rPr lang="ru-RU" smtClean="0"/>
              <a:pPr/>
              <a:t>07.02.2015</a:t>
            </a:fld>
            <a:endParaRPr lang="ru-RU"/>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ru-RU"/>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19B0651-EE4F-4900-A07F-96A6BFA9D0F0}" type="slidenum">
              <a:rPr lang="ru-RU" smtClean="0"/>
              <a:pPr/>
              <a:t>‹#›</a:t>
            </a:fld>
            <a:endParaRPr lang="ru-RU"/>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ru-RU" smtClean="0"/>
              <a:t>Образец заголовка</a:t>
            </a:r>
            <a:endParaRPr lang="en-US" dirty="0"/>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vvov.shpl.ru/pish4.html" TargetMode="External"/><Relationship Id="rId2" Type="http://schemas.openxmlformats.org/officeDocument/2006/relationships/hyperlink" Target="http://www.day.kiev.ua/uk/article/podrobici/napoleon-i-rosiyske-avo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12.jpeg"/><Relationship Id="rId1" Type="http://schemas.openxmlformats.org/officeDocument/2006/relationships/slideLayout" Target="../slideLayouts/slideLayout5.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image" Target="../media/image28.png"/><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image" Target="../media/image36.jpeg"/><Relationship Id="rId10" Type="http://schemas.openxmlformats.org/officeDocument/2006/relationships/diagramData" Target="../diagrams/data4.xml"/><Relationship Id="rId4" Type="http://schemas.openxmlformats.org/officeDocument/2006/relationships/image" Target="../media/image29.jpeg"/><Relationship Id="rId9" Type="http://schemas.microsoft.com/office/2007/relationships/diagramDrawing" Target="../diagrams/drawing3.xml"/><Relationship Id="rId14" Type="http://schemas.microsoft.com/office/2007/relationships/diagramDrawing" Target="../diagrams/drawing4.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ama\Documents\МАН 2\черный.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11960" y="2296191"/>
            <a:ext cx="4932041" cy="1276825"/>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Mama\Documents\МАН 2\черный.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710" y="-16525"/>
            <a:ext cx="5147206" cy="3512457"/>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119588"/>
            <a:ext cx="4211960" cy="373841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63894" y="32361"/>
            <a:ext cx="5028171" cy="354065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2099" y="-34215"/>
            <a:ext cx="4430083" cy="3182824"/>
          </a:xfrm>
        </p:spPr>
        <p:txBody>
          <a:bodyPr>
            <a:normAutofit/>
          </a:bodyPr>
          <a:lstStyle/>
          <a:p>
            <a:r>
              <a:rPr lang="uk-UA" sz="3200" b="0" cap="none"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Слідів</a:t>
            </a:r>
            <a:r>
              <a:rPr lang="en-US" sz="3200" b="0" cap="none"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 </a:t>
            </a:r>
            <a:r>
              <a:rPr lang="uk-UA" sz="3200" b="0" cap="none"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війни</a:t>
            </a:r>
            <a:r>
              <a:rPr lang="en-US" sz="3200" b="0" cap="none"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 </a:t>
            </a:r>
            <a:r>
              <a:rPr lang="uk-UA" sz="3200" b="0" cap="none"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не </a:t>
            </a:r>
            <a:r>
              <a:rPr lang="uk-UA" sz="3200" b="0" cap="none"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заметуть </a:t>
            </a:r>
            <a:r>
              <a:rPr lang="uk-UA" sz="3200" b="0" cap="none"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століття</a:t>
            </a:r>
            <a:r>
              <a:rPr lang="en-US" sz="3200" b="0" cap="none"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
            </a:r>
            <a:br>
              <a:rPr lang="en-US" sz="3200" b="0" cap="none"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br>
            <a:r>
              <a:rPr lang="uk-UA" sz="3000" b="0" cap="none"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 Україна в вітчизняних війнах </a:t>
            </a:r>
            <a:r>
              <a:rPr lang="ru-RU" sz="3000" b="0" cap="none" dirty="0" smtClean="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rPr>
              <a:t>1812 і 1941-1945 р.)</a:t>
            </a:r>
            <a:endParaRPr lang="ru-RU" sz="3000" b="0" cap="none"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Black" pitchFamily="34" charset="0"/>
            </a:endParaRPr>
          </a:p>
        </p:txBody>
      </p:sp>
      <p:sp>
        <p:nvSpPr>
          <p:cNvPr id="3" name="Подзаголовок 2"/>
          <p:cNvSpPr>
            <a:spLocks noGrp="1"/>
          </p:cNvSpPr>
          <p:nvPr>
            <p:ph type="subTitle" idx="1"/>
          </p:nvPr>
        </p:nvSpPr>
        <p:spPr>
          <a:xfrm>
            <a:off x="4067944" y="3573016"/>
            <a:ext cx="5076057" cy="3257663"/>
          </a:xfrm>
        </p:spPr>
        <p:txBody>
          <a:bodyPr>
            <a:noAutofit/>
          </a:bodyPr>
          <a:lstStyle/>
          <a:p>
            <a:r>
              <a:rPr lang="uk-UA" sz="2100" dirty="0" smtClean="0">
                <a:solidFill>
                  <a:schemeClr val="tx1">
                    <a:lumMod val="75000"/>
                  </a:schemeClr>
                </a:solidFill>
              </a:rPr>
              <a:t>Роботу </a:t>
            </a:r>
            <a:r>
              <a:rPr lang="uk-UA" sz="2100" dirty="0" smtClean="0">
                <a:solidFill>
                  <a:schemeClr val="tx1">
                    <a:lumMod val="75000"/>
                  </a:schemeClr>
                </a:solidFill>
              </a:rPr>
              <a:t>виконала: </a:t>
            </a:r>
            <a:r>
              <a:rPr lang="uk-UA" sz="2100" dirty="0" err="1" smtClean="0">
                <a:solidFill>
                  <a:schemeClr val="tx1">
                    <a:lumMod val="75000"/>
                  </a:schemeClr>
                </a:solidFill>
              </a:rPr>
              <a:t>Вигонюк</a:t>
            </a:r>
            <a:r>
              <a:rPr lang="uk-UA" sz="2100" dirty="0" smtClean="0">
                <a:solidFill>
                  <a:schemeClr val="tx1">
                    <a:lumMod val="75000"/>
                  </a:schemeClr>
                </a:solidFill>
              </a:rPr>
              <a:t> Марина, </a:t>
            </a:r>
            <a:r>
              <a:rPr lang="uk-UA" sz="2100" dirty="0">
                <a:solidFill>
                  <a:schemeClr val="tx1">
                    <a:lumMod val="75000"/>
                  </a:schemeClr>
                </a:solidFill>
              </a:rPr>
              <a:t>учениця </a:t>
            </a:r>
            <a:r>
              <a:rPr lang="uk-UA" sz="2100" dirty="0" smtClean="0">
                <a:solidFill>
                  <a:schemeClr val="tx1">
                    <a:lumMod val="75000"/>
                  </a:schemeClr>
                </a:solidFill>
              </a:rPr>
              <a:t>11-Б </a:t>
            </a:r>
            <a:r>
              <a:rPr lang="uk-UA" sz="2100" dirty="0">
                <a:solidFill>
                  <a:schemeClr val="tx1">
                    <a:lumMod val="75000"/>
                  </a:schemeClr>
                </a:solidFill>
              </a:rPr>
              <a:t>класу  </a:t>
            </a:r>
            <a:endParaRPr lang="uk-UA" sz="2100" dirty="0" smtClean="0">
              <a:solidFill>
                <a:schemeClr val="tx1">
                  <a:lumMod val="75000"/>
                </a:schemeClr>
              </a:solidFill>
            </a:endParaRPr>
          </a:p>
          <a:p>
            <a:r>
              <a:rPr lang="uk-UA" sz="2100" dirty="0" smtClean="0">
                <a:solidFill>
                  <a:schemeClr val="tx1">
                    <a:lumMod val="75000"/>
                  </a:schemeClr>
                </a:solidFill>
              </a:rPr>
              <a:t>Загальноосвітньої школи</a:t>
            </a:r>
          </a:p>
          <a:p>
            <a:r>
              <a:rPr lang="uk-UA" sz="2100" dirty="0" smtClean="0">
                <a:solidFill>
                  <a:schemeClr val="tx1">
                    <a:lumMod val="75000"/>
                  </a:schemeClr>
                </a:solidFill>
              </a:rPr>
              <a:t>1-3 ступенів №1</a:t>
            </a:r>
          </a:p>
          <a:p>
            <a:r>
              <a:rPr lang="uk-UA" sz="2100" dirty="0" smtClean="0">
                <a:solidFill>
                  <a:schemeClr val="tx1">
                    <a:lumMod val="75000"/>
                  </a:schemeClr>
                </a:solidFill>
              </a:rPr>
              <a:t>м. Калинівки</a:t>
            </a:r>
            <a:r>
              <a:rPr lang="uk-UA" sz="2100" dirty="0" smtClean="0">
                <a:solidFill>
                  <a:schemeClr val="tx1">
                    <a:lumMod val="75000"/>
                  </a:schemeClr>
                </a:solidFill>
              </a:rPr>
              <a:t>  </a:t>
            </a:r>
            <a:endParaRPr lang="uk-UA" sz="2100" dirty="0" smtClean="0">
              <a:solidFill>
                <a:schemeClr val="tx1">
                  <a:lumMod val="75000"/>
                </a:schemeClr>
              </a:solidFill>
            </a:endParaRPr>
          </a:p>
          <a:p>
            <a:endParaRPr lang="ru-RU" sz="2400" dirty="0">
              <a:solidFill>
                <a:schemeClr val="tx1">
                  <a:lumMod val="75000"/>
                </a:schemeClr>
              </a:solidFill>
            </a:endParaRPr>
          </a:p>
        </p:txBody>
      </p:sp>
    </p:spTree>
    <p:extLst>
      <p:ext uri="{BB962C8B-B14F-4D97-AF65-F5344CB8AC3E}">
        <p14:creationId xmlns:p14="http://schemas.microsoft.com/office/powerpoint/2010/main" xmlns="" val="230032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wipe(down)">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down)">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sz="quarter" idx="4294967295"/>
            <p:extLst>
              <p:ext uri="{D42A27DB-BD31-4B8C-83A1-F6EECF244321}">
                <p14:modId xmlns:p14="http://schemas.microsoft.com/office/powerpoint/2010/main" xmlns="" val="3048156871"/>
              </p:ext>
            </p:extLst>
          </p:nvPr>
        </p:nvGraphicFramePr>
        <p:xfrm>
          <a:off x="0" y="1"/>
          <a:ext cx="9180512" cy="4074025"/>
        </p:xfrm>
        <a:graphic>
          <a:graphicData uri="http://schemas.openxmlformats.org/drawingml/2006/table">
            <a:tbl>
              <a:tblPr firstRow="1" bandRow="1">
                <a:tableStyleId>{5C22544A-7EE6-4342-B048-85BDC9FD1C3A}</a:tableStyleId>
              </a:tblPr>
              <a:tblGrid>
                <a:gridCol w="1475656"/>
                <a:gridCol w="3312368"/>
                <a:gridCol w="4392488"/>
              </a:tblGrid>
              <a:tr h="690745">
                <a:tc>
                  <a:txBody>
                    <a:bodyPr/>
                    <a:lstStyle/>
                    <a:p>
                      <a:pPr algn="ctr"/>
                      <a:r>
                        <a:rPr lang="uk-UA" dirty="0" smtClean="0"/>
                        <a:t>критерії</a:t>
                      </a:r>
                      <a:endParaRPr lang="ru-RU" dirty="0"/>
                    </a:p>
                  </a:txBody>
                  <a:tcPr/>
                </a:tc>
                <a:tc>
                  <a:txBody>
                    <a:bodyPr/>
                    <a:lstStyle/>
                    <a:p>
                      <a:pPr algn="ctr"/>
                      <a:r>
                        <a:rPr lang="uk-UA" dirty="0" smtClean="0"/>
                        <a:t>1812</a:t>
                      </a:r>
                      <a:endParaRPr lang="ru-RU" dirty="0"/>
                    </a:p>
                  </a:txBody>
                  <a:tcPr/>
                </a:tc>
                <a:tc>
                  <a:txBody>
                    <a:bodyPr/>
                    <a:lstStyle/>
                    <a:p>
                      <a:pPr algn="ctr"/>
                      <a:r>
                        <a:rPr lang="uk-UA" dirty="0" smtClean="0"/>
                        <a:t>1941-1943</a:t>
                      </a:r>
                      <a:endParaRPr lang="ru-RU" dirty="0"/>
                    </a:p>
                  </a:txBody>
                  <a:tcPr/>
                </a:tc>
              </a:tr>
              <a:tr h="2666246">
                <a:tc>
                  <a:txBody>
                    <a:bodyPr/>
                    <a:lstStyle/>
                    <a:p>
                      <a:r>
                        <a:rPr lang="uk-UA" dirty="0" smtClean="0"/>
                        <a:t>Рух</a:t>
                      </a:r>
                      <a:r>
                        <a:rPr lang="uk-UA" baseline="0" dirty="0" smtClean="0"/>
                        <a:t> опру</a:t>
                      </a:r>
                      <a:endParaRPr lang="ru-RU" dirty="0"/>
                    </a:p>
                  </a:txBody>
                  <a:tcPr/>
                </a:tc>
                <a:tc>
                  <a:txBody>
                    <a:bodyPr/>
                    <a:lstStyle/>
                    <a:p>
                      <a:endParaRPr lang="uk-UA" noProof="0" dirty="0" smtClean="0"/>
                    </a:p>
                    <a:p>
                      <a:endParaRPr lang="uk-UA" noProof="0" dirty="0" smtClean="0"/>
                    </a:p>
                    <a:p>
                      <a:endParaRPr lang="uk-UA" noProof="0" dirty="0" smtClean="0"/>
                    </a:p>
                    <a:p>
                      <a:endParaRPr lang="uk-UA" noProof="0" dirty="0" smtClean="0"/>
                    </a:p>
                    <a:p>
                      <a:endParaRPr lang="uk-UA" noProof="0" dirty="0" smtClean="0"/>
                    </a:p>
                    <a:p>
                      <a:endParaRPr lang="uk-UA" noProof="0" dirty="0" smtClean="0"/>
                    </a:p>
                    <a:p>
                      <a:r>
                        <a:rPr lang="uk-UA" noProof="0" dirty="0" smtClean="0"/>
                        <a:t>Партизанський рух (стихійний – селянські загони і організований – Д.Давидов)</a:t>
                      </a:r>
                      <a:endParaRPr lang="uk-UA" noProof="0" dirty="0"/>
                    </a:p>
                  </a:txBody>
                  <a:tcPr/>
                </a:tc>
                <a:tc>
                  <a:txBody>
                    <a:bodyPr/>
                    <a:lstStyle/>
                    <a:p>
                      <a:endParaRPr lang="uk-UA" dirty="0" smtClean="0"/>
                    </a:p>
                    <a:p>
                      <a:endParaRPr lang="uk-UA" dirty="0" smtClean="0"/>
                    </a:p>
                    <a:p>
                      <a:endParaRPr lang="uk-UA" dirty="0" smtClean="0"/>
                    </a:p>
                    <a:p>
                      <a:endParaRPr lang="uk-UA" dirty="0" smtClean="0"/>
                    </a:p>
                    <a:p>
                      <a:endParaRPr lang="uk-UA" dirty="0" smtClean="0"/>
                    </a:p>
                    <a:p>
                      <a:endParaRPr lang="uk-UA" dirty="0" smtClean="0"/>
                    </a:p>
                    <a:p>
                      <a:endParaRPr lang="uk-UA" dirty="0" smtClean="0"/>
                    </a:p>
                    <a:p>
                      <a:endParaRPr lang="uk-UA" dirty="0" smtClean="0"/>
                    </a:p>
                    <a:p>
                      <a:endParaRPr lang="uk-UA" dirty="0" smtClean="0"/>
                    </a:p>
                    <a:p>
                      <a:r>
                        <a:rPr lang="uk-UA" dirty="0" smtClean="0"/>
                        <a:t>Радянський (46 партизанських з'єднань, 2 тис. загонів і диверсійних груп)</a:t>
                      </a:r>
                    </a:p>
                    <a:p>
                      <a:r>
                        <a:rPr lang="uk-UA" dirty="0" smtClean="0"/>
                        <a:t>Націоналістичний (ОУН(б), УПА)</a:t>
                      </a:r>
                      <a:endParaRPr lang="ru-RU" dirty="0"/>
                    </a:p>
                  </a:txBody>
                  <a:tcPr/>
                </a:tc>
              </a:tr>
            </a:tbl>
          </a:graphicData>
        </a:graphic>
      </p:graphicFrame>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16340" y="687999"/>
            <a:ext cx="2286000" cy="172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8024" y="687999"/>
            <a:ext cx="1589162" cy="23710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10375" y="687999"/>
            <a:ext cx="2333625" cy="2600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0" y="4221088"/>
            <a:ext cx="9144000" cy="2677656"/>
          </a:xfrm>
          <a:prstGeom prst="rect">
            <a:avLst/>
          </a:prstGeom>
        </p:spPr>
        <p:txBody>
          <a:bodyPr wrap="square">
            <a:spAutoFit/>
          </a:bodyPr>
          <a:lstStyle/>
          <a:p>
            <a:pPr algn="just"/>
            <a:r>
              <a:rPr lang="uk-UA" sz="2400" dirty="0" smtClean="0">
                <a:solidFill>
                  <a:schemeClr val="accent5">
                    <a:lumMod val="60000"/>
                    <a:lumOff val="40000"/>
                  </a:schemeClr>
                </a:solidFill>
              </a:rPr>
              <a:t>«Не слід розпочинати битву  чи війну, якщо немає впевненості, що за перемоги виграєш більше, ніж втратиш за поразки. Ті, хто домагається малих вигод ціною великої небезпеки, схожі на рибалку, який вудить рибу на золотий гачок: відірветься гачок — і ніяка здобич не відшкодує втрати»</a:t>
            </a:r>
            <a:r>
              <a:rPr lang="ru-RU" sz="2400" dirty="0" smtClean="0">
                <a:solidFill>
                  <a:schemeClr val="accent5">
                    <a:lumMod val="60000"/>
                    <a:lumOff val="40000"/>
                  </a:schemeClr>
                </a:solidFill>
              </a:rPr>
              <a:t>.</a:t>
            </a:r>
          </a:p>
          <a:p>
            <a:pPr algn="just"/>
            <a:r>
              <a:rPr lang="ru-RU" sz="2400" dirty="0" smtClean="0">
                <a:solidFill>
                  <a:schemeClr val="accent5">
                    <a:lumMod val="60000"/>
                    <a:lumOff val="40000"/>
                  </a:schemeClr>
                </a:solidFill>
              </a:rPr>
              <a:t>                                                                                     </a:t>
            </a:r>
            <a:r>
              <a:rPr lang="ru-RU" sz="2400" dirty="0" err="1" smtClean="0">
                <a:solidFill>
                  <a:schemeClr val="accent5">
                    <a:lumMod val="60000"/>
                    <a:lumOff val="40000"/>
                  </a:schemeClr>
                </a:solidFill>
              </a:rPr>
              <a:t>Октавіан</a:t>
            </a:r>
            <a:r>
              <a:rPr lang="ru-RU" sz="2400" dirty="0" smtClean="0">
                <a:solidFill>
                  <a:schemeClr val="accent5">
                    <a:lumMod val="60000"/>
                    <a:lumOff val="40000"/>
                  </a:schemeClr>
                </a:solidFill>
              </a:rPr>
              <a:t> Август </a:t>
            </a:r>
            <a:r>
              <a:rPr lang="ru-RU" sz="2400" dirty="0" smtClean="0"/>
              <a:t>                          </a:t>
            </a:r>
            <a:r>
              <a:rPr lang="ru-RU" sz="2400" dirty="0"/>
              <a:t/>
            </a:r>
            <a:br>
              <a:rPr lang="ru-RU" sz="2400" dirty="0"/>
            </a:br>
            <a:r>
              <a:rPr lang="ru-RU" sz="2400" dirty="0"/>
              <a:t>                                                                                                                           </a:t>
            </a:r>
          </a:p>
        </p:txBody>
      </p:sp>
    </p:spTree>
    <p:extLst>
      <p:ext uri="{BB962C8B-B14F-4D97-AF65-F5344CB8AC3E}">
        <p14:creationId xmlns:p14="http://schemas.microsoft.com/office/powerpoint/2010/main" xmlns="" val="17164935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0908" cy="15567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3044" y="4209635"/>
            <a:ext cx="3347864" cy="2618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Объект 3"/>
          <p:cNvSpPr>
            <a:spLocks noGrp="1"/>
          </p:cNvSpPr>
          <p:nvPr>
            <p:ph sz="quarter" idx="13"/>
          </p:nvPr>
        </p:nvSpPr>
        <p:spPr>
          <a:xfrm>
            <a:off x="0" y="1556792"/>
            <a:ext cx="5508104" cy="5271508"/>
          </a:xfrm>
        </p:spPr>
        <p:txBody>
          <a:bodyPr>
            <a:noAutofit/>
          </a:bodyPr>
          <a:lstStyle/>
          <a:p>
            <a:pPr marL="342900" indent="-342900" algn="just">
              <a:buFont typeface="+mj-lt"/>
              <a:buAutoNum type="arabicPeriod"/>
            </a:pPr>
            <a:r>
              <a:rPr lang="uk-UA" sz="1600" dirty="0" smtClean="0"/>
              <a:t> Людські </a:t>
            </a:r>
            <a:r>
              <a:rPr lang="uk-UA" sz="1600" dirty="0"/>
              <a:t>втрати (Росія від 200 до 300 тис. загиблими, Франція – від 10 (Наполеон) до 61 тис. (</a:t>
            </a:r>
            <a:r>
              <a:rPr lang="uk-UA" sz="1600" dirty="0" err="1"/>
              <a:t>Козегартен</a:t>
            </a:r>
            <a:r>
              <a:rPr lang="uk-UA" sz="1600" dirty="0"/>
              <a:t>) </a:t>
            </a:r>
            <a:r>
              <a:rPr lang="uk-UA" sz="1600" dirty="0" smtClean="0"/>
              <a:t>.</a:t>
            </a:r>
          </a:p>
          <a:p>
            <a:pPr marL="342900" indent="-342900" algn="just">
              <a:buFont typeface="+mj-lt"/>
              <a:buAutoNum type="arabicPeriod"/>
            </a:pPr>
            <a:r>
              <a:rPr lang="uk-UA" sz="1600" dirty="0" smtClean="0"/>
              <a:t> Матеріальні </a:t>
            </a:r>
            <a:r>
              <a:rPr lang="uk-UA" sz="1600" dirty="0"/>
              <a:t>втрати </a:t>
            </a:r>
          </a:p>
          <a:p>
            <a:pPr marL="285750" indent="-285750" algn="just">
              <a:buFontTx/>
              <a:buChar char="-"/>
            </a:pPr>
            <a:r>
              <a:rPr lang="uk-UA" sz="1600" dirty="0"/>
              <a:t> Загальні втрати Росії близько 1 млрд. крб. За даними міністерства фінансів,  витрати  Росії на війну дорівнювали 157,5 млн., а збитки населення 200 млн. крб. </a:t>
            </a:r>
          </a:p>
          <a:p>
            <a:pPr marL="285750" indent="-285750" algn="just">
              <a:buFontTx/>
              <a:buChar char="-"/>
            </a:pPr>
            <a:r>
              <a:rPr lang="uk-UA" sz="1600" dirty="0"/>
              <a:t>Постраждали міста і села.</a:t>
            </a:r>
            <a:r>
              <a:rPr lang="ru-RU" sz="1600" dirty="0"/>
              <a:t> </a:t>
            </a:r>
            <a:r>
              <a:rPr lang="uk-UA" sz="1600" dirty="0"/>
              <a:t>В Москві було знищено 6496 будинки, 122 храм и 8521 торгівельних приміщень, тобто 37 % храмів і більш 70 % всіх будинків.</a:t>
            </a:r>
          </a:p>
          <a:p>
            <a:pPr marL="285750" indent="-285750" algn="just">
              <a:buFontTx/>
              <a:buChar char="-"/>
            </a:pPr>
            <a:r>
              <a:rPr lang="uk-UA" sz="1600" dirty="0"/>
              <a:t>Скоротився обсяг промисловості і  торгівлі</a:t>
            </a:r>
            <a:r>
              <a:rPr lang="ru-RU" sz="1600" dirty="0"/>
              <a:t>.</a:t>
            </a:r>
            <a:r>
              <a:rPr lang="uk-UA" sz="1600" dirty="0"/>
              <a:t> </a:t>
            </a:r>
          </a:p>
          <a:p>
            <a:pPr marL="342900" indent="-342900" algn="just">
              <a:buAutoNum type="arabicPeriod" startAt="3"/>
            </a:pPr>
            <a:r>
              <a:rPr lang="uk-UA" sz="1600" dirty="0" smtClean="0"/>
              <a:t>Розвіяні наполеонівські плани світового панування, покладено початок загибелі імперії Наполеона; </a:t>
            </a:r>
          </a:p>
          <a:p>
            <a:pPr marL="342900" indent="-342900" algn="just">
              <a:buFontTx/>
              <a:buAutoNum type="arabicPeriod" startAt="3"/>
            </a:pPr>
            <a:r>
              <a:rPr lang="uk-UA" sz="1600" dirty="0" smtClean="0"/>
              <a:t>Піднесення міжнародного авторитету Російської імперії.</a:t>
            </a:r>
            <a:r>
              <a:rPr lang="uk-UA" sz="1600" dirty="0"/>
              <a:t> </a:t>
            </a:r>
            <a:endParaRPr lang="uk-UA" sz="1600" dirty="0" smtClean="0"/>
          </a:p>
          <a:p>
            <a:pPr marL="342900" indent="-342900" algn="just">
              <a:buFontTx/>
              <a:buAutoNum type="arabicPeriod" startAt="3"/>
            </a:pPr>
            <a:r>
              <a:rPr lang="uk-UA" sz="1600" dirty="0" smtClean="0"/>
              <a:t>Зростання </a:t>
            </a:r>
            <a:r>
              <a:rPr lang="uk-UA" sz="1600" dirty="0"/>
              <a:t>патріотизму та національної самосвідомості народів Російської </a:t>
            </a:r>
            <a:r>
              <a:rPr lang="uk-UA" sz="1600" dirty="0" smtClean="0"/>
              <a:t>імперії, </a:t>
            </a:r>
            <a:endParaRPr lang="uk-UA" sz="1600" dirty="0"/>
          </a:p>
          <a:p>
            <a:pPr marL="342900" indent="-342900" algn="just">
              <a:buAutoNum type="arabicPeriod" startAt="3"/>
            </a:pPr>
            <a:endParaRPr lang="uk-UA" sz="1600" dirty="0"/>
          </a:p>
          <a:p>
            <a:pPr marL="342900" indent="-342900" algn="just">
              <a:buAutoNum type="arabicPeriod" startAt="3"/>
            </a:pPr>
            <a:endParaRPr lang="uk-UA" sz="1600" dirty="0" smtClean="0"/>
          </a:p>
          <a:p>
            <a:pPr marL="457200" indent="-457200" algn="just">
              <a:buFont typeface="+mj-lt"/>
              <a:buAutoNum type="arabicPeriod"/>
            </a:pPr>
            <a:endParaRPr lang="uk-UA" sz="1600" dirty="0" smtClean="0"/>
          </a:p>
          <a:p>
            <a:pPr marL="457200" indent="-457200" algn="just">
              <a:buFont typeface="+mj-lt"/>
              <a:buAutoNum type="arabicPeriod"/>
            </a:pPr>
            <a:endParaRPr lang="uk-UA" sz="1600" dirty="0" smtClean="0"/>
          </a:p>
          <a:p>
            <a:pPr algn="just"/>
            <a:r>
              <a:rPr lang="ru-RU" sz="1600" dirty="0"/>
              <a:t>	</a:t>
            </a:r>
            <a:endParaRPr lang="uk-UA" sz="1600" dirty="0" smtClean="0"/>
          </a:p>
        </p:txBody>
      </p:sp>
      <p:graphicFrame>
        <p:nvGraphicFramePr>
          <p:cNvPr id="5" name="Объект 4"/>
          <p:cNvGraphicFramePr>
            <a:graphicFrameLocks noGrp="1"/>
          </p:cNvGraphicFramePr>
          <p:nvPr>
            <p:ph sz="quarter" idx="4294967295"/>
            <p:extLst>
              <p:ext uri="{D42A27DB-BD31-4B8C-83A1-F6EECF244321}">
                <p14:modId xmlns:p14="http://schemas.microsoft.com/office/powerpoint/2010/main" xmlns="" val="1962062531"/>
              </p:ext>
            </p:extLst>
          </p:nvPr>
        </p:nvGraphicFramePr>
        <p:xfrm>
          <a:off x="5685032" y="1628800"/>
          <a:ext cx="3563888" cy="2826559"/>
        </p:xfrm>
        <a:graphic>
          <a:graphicData uri="http://schemas.openxmlformats.org/drawingml/2006/chart">
            <c:chart xmlns:c="http://schemas.openxmlformats.org/drawingml/2006/chart" xmlns:r="http://schemas.openxmlformats.org/officeDocument/2006/relationships" r:id="rId4"/>
          </a:graphicData>
        </a:graphic>
      </p:graphicFrame>
      <p:sp>
        <p:nvSpPr>
          <p:cNvPr id="8" name="Прямоугольник 7"/>
          <p:cNvSpPr/>
          <p:nvPr/>
        </p:nvSpPr>
        <p:spPr>
          <a:xfrm>
            <a:off x="3995936" y="116632"/>
            <a:ext cx="5144972" cy="861774"/>
          </a:xfrm>
          <a:prstGeom prst="rect">
            <a:avLst/>
          </a:prstGeom>
        </p:spPr>
        <p:txBody>
          <a:bodyPr wrap="square">
            <a:spAutoFit/>
          </a:bodyPr>
          <a:lstStyle/>
          <a:p>
            <a:r>
              <a:rPr lang="ru-RU" sz="3200" dirty="0" err="1">
                <a:solidFill>
                  <a:schemeClr val="bg1">
                    <a:lumMod val="95000"/>
                    <a:lumOff val="5000"/>
                  </a:schemeClr>
                </a:solidFill>
              </a:rPr>
              <a:t>Наслідки</a:t>
            </a:r>
            <a:r>
              <a:rPr lang="ru-RU" sz="3200" dirty="0">
                <a:solidFill>
                  <a:schemeClr val="bg1">
                    <a:lumMod val="95000"/>
                    <a:lumOff val="5000"/>
                  </a:schemeClr>
                </a:solidFill>
              </a:rPr>
              <a:t> </a:t>
            </a:r>
            <a:r>
              <a:rPr lang="ru-RU" sz="3200" dirty="0" err="1">
                <a:solidFill>
                  <a:schemeClr val="bg1">
                    <a:lumMod val="95000"/>
                    <a:lumOff val="5000"/>
                  </a:schemeClr>
                </a:solidFill>
              </a:rPr>
              <a:t>війни</a:t>
            </a:r>
            <a:r>
              <a:rPr lang="ru-RU" sz="3200" dirty="0">
                <a:solidFill>
                  <a:schemeClr val="bg1">
                    <a:lumMod val="95000"/>
                    <a:lumOff val="5000"/>
                  </a:schemeClr>
                </a:solidFill>
              </a:rPr>
              <a:t> 1812 </a:t>
            </a:r>
            <a:r>
              <a:rPr lang="ru-RU" sz="3200" dirty="0" smtClean="0">
                <a:solidFill>
                  <a:schemeClr val="bg1">
                    <a:lumMod val="95000"/>
                    <a:lumOff val="5000"/>
                  </a:schemeClr>
                </a:solidFill>
              </a:rPr>
              <a:t>року</a:t>
            </a:r>
          </a:p>
          <a:p>
            <a:endParaRPr lang="ru-RU" dirty="0">
              <a:solidFill>
                <a:schemeClr val="bg1">
                  <a:lumMod val="95000"/>
                  <a:lumOff val="5000"/>
                </a:schemeClr>
              </a:solidFill>
            </a:endParaRPr>
          </a:p>
        </p:txBody>
      </p:sp>
    </p:spTree>
    <p:extLst>
      <p:ext uri="{BB962C8B-B14F-4D97-AF65-F5344CB8AC3E}">
        <p14:creationId xmlns:p14="http://schemas.microsoft.com/office/powerpoint/2010/main" xmlns="" val="566546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639"/>
          <a:stretch/>
        </p:blipFill>
        <p:spPr bwMode="auto">
          <a:xfrm>
            <a:off x="5153891" y="1362084"/>
            <a:ext cx="3990109" cy="28306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Заголовок 1"/>
          <p:cNvSpPr>
            <a:spLocks noGrp="1"/>
          </p:cNvSpPr>
          <p:nvPr>
            <p:ph type="title" idx="4294967295"/>
          </p:nvPr>
        </p:nvSpPr>
        <p:spPr>
          <a:xfrm>
            <a:off x="0" y="0"/>
            <a:ext cx="9088582" cy="476672"/>
          </a:xfrm>
        </p:spPr>
        <p:txBody>
          <a:bodyPr/>
          <a:lstStyle/>
          <a:p>
            <a:r>
              <a:rPr lang="uk-UA" dirty="0" smtClean="0"/>
              <a:t>Наслідки війни 1941-1945</a:t>
            </a:r>
            <a:endParaRPr lang="ru-RU" dirty="0"/>
          </a:p>
        </p:txBody>
      </p:sp>
      <p:sp>
        <p:nvSpPr>
          <p:cNvPr id="3" name="Текст 2"/>
          <p:cNvSpPr>
            <a:spLocks noGrp="1"/>
          </p:cNvSpPr>
          <p:nvPr>
            <p:ph sz="quarter" idx="4294967295"/>
          </p:nvPr>
        </p:nvSpPr>
        <p:spPr>
          <a:xfrm>
            <a:off x="-1" y="476673"/>
            <a:ext cx="9200015" cy="936103"/>
          </a:xfrm>
        </p:spPr>
        <p:txBody>
          <a:bodyPr>
            <a:normAutofit fontScale="25000" lnSpcReduction="20000"/>
          </a:bodyPr>
          <a:lstStyle/>
          <a:p>
            <a:pPr marL="457200" indent="-457200" algn="just">
              <a:buFont typeface="+mj-lt"/>
              <a:buAutoNum type="arabicPeriod"/>
            </a:pPr>
            <a:r>
              <a:rPr lang="ru-RU" sz="6400" dirty="0" smtClean="0"/>
              <a:t>  </a:t>
            </a:r>
            <a:r>
              <a:rPr lang="uk-UA" sz="6400" dirty="0" smtClean="0"/>
              <a:t>Величезні людські втрати ( СРСР - 27 </a:t>
            </a:r>
            <a:r>
              <a:rPr lang="uk-UA" sz="6400" dirty="0"/>
              <a:t>млн. чоловік </a:t>
            </a:r>
            <a:r>
              <a:rPr lang="uk-UA" sz="6400" dirty="0" smtClean="0"/>
              <a:t>убитими (в Україні</a:t>
            </a:r>
            <a:r>
              <a:rPr lang="ru-RU" sz="6400" dirty="0" smtClean="0"/>
              <a:t> </a:t>
            </a:r>
            <a:r>
              <a:rPr lang="ru-RU" sz="6400" dirty="0"/>
              <a:t>– 8 млн. </a:t>
            </a:r>
            <a:r>
              <a:rPr lang="uk-UA" sz="6400" dirty="0" smtClean="0"/>
              <a:t>осіб, або 16,7% довоєнного населення України</a:t>
            </a:r>
            <a:r>
              <a:rPr lang="ru-RU" sz="6400" dirty="0" smtClean="0"/>
              <a:t>)</a:t>
            </a:r>
            <a:r>
              <a:rPr lang="uk-UA" sz="6400" dirty="0" smtClean="0"/>
              <a:t>, Німеччина </a:t>
            </a:r>
            <a:r>
              <a:rPr lang="uk-UA" sz="6400" dirty="0"/>
              <a:t>- 7,836 </a:t>
            </a:r>
            <a:r>
              <a:rPr lang="uk-UA" sz="6400" dirty="0" err="1"/>
              <a:t>млн</a:t>
            </a:r>
            <a:r>
              <a:rPr lang="uk-UA" sz="6400" dirty="0"/>
              <a:t>  чол. </a:t>
            </a:r>
            <a:r>
              <a:rPr lang="uk-UA" sz="6400" dirty="0" smtClean="0"/>
              <a:t>(за </a:t>
            </a:r>
            <a:r>
              <a:rPr lang="uk-UA" sz="6400" dirty="0"/>
              <a:t>іншими даними 11-13 млн</a:t>
            </a:r>
            <a:r>
              <a:rPr lang="uk-UA" sz="6400" dirty="0" smtClean="0"/>
              <a:t>.)</a:t>
            </a:r>
          </a:p>
          <a:p>
            <a:pPr marL="457200" indent="-457200" algn="just">
              <a:buFont typeface="+mj-lt"/>
              <a:buAutoNum type="arabicPeriod"/>
            </a:pPr>
            <a:r>
              <a:rPr lang="uk-UA" sz="6400" dirty="0" smtClean="0"/>
              <a:t>Народи </a:t>
            </a:r>
            <a:r>
              <a:rPr lang="uk-UA" sz="6400" dirty="0"/>
              <a:t>світу врятовано від фашистського </a:t>
            </a:r>
            <a:r>
              <a:rPr lang="uk-UA" sz="6400" dirty="0" smtClean="0"/>
              <a:t>поневолення</a:t>
            </a:r>
          </a:p>
          <a:p>
            <a:pPr marL="457200" indent="-457200" algn="just">
              <a:buFont typeface="+mj-lt"/>
              <a:buAutoNum type="arabicPeriod"/>
            </a:pPr>
            <a:endParaRPr lang="uk-UA" sz="6400" dirty="0" smtClean="0"/>
          </a:p>
          <a:p>
            <a:pPr algn="just"/>
            <a:endParaRPr lang="ru-RU" sz="6400" dirty="0"/>
          </a:p>
        </p:txBody>
      </p:sp>
      <p:sp>
        <p:nvSpPr>
          <p:cNvPr id="5" name="Прямоугольник 4"/>
          <p:cNvSpPr/>
          <p:nvPr/>
        </p:nvSpPr>
        <p:spPr>
          <a:xfrm>
            <a:off x="179512" y="4293369"/>
            <a:ext cx="8964488" cy="2308324"/>
          </a:xfrm>
          <a:prstGeom prst="rect">
            <a:avLst/>
          </a:prstGeom>
        </p:spPr>
        <p:txBody>
          <a:bodyPr wrap="square">
            <a:spAutoFit/>
          </a:bodyPr>
          <a:lstStyle/>
          <a:p>
            <a:r>
              <a:rPr lang="ru-RU" sz="1600" dirty="0" smtClean="0"/>
              <a:t>4. </a:t>
            </a:r>
            <a:r>
              <a:rPr lang="uk-UA" sz="1600" dirty="0" smtClean="0"/>
              <a:t>Кардинальні зміни у міжнародних відносинах :</a:t>
            </a:r>
          </a:p>
          <a:p>
            <a:r>
              <a:rPr lang="uk-UA" sz="1600" dirty="0" smtClean="0"/>
              <a:t>- СРСР вийшов з війни у новій якості наддержави</a:t>
            </a:r>
          </a:p>
          <a:p>
            <a:r>
              <a:rPr lang="uk-UA" sz="1600" dirty="0" smtClean="0"/>
              <a:t>значні територіальні зміни  24% території на користь Польщі (втрата сілезького промислового району) та СРСР.( Східна </a:t>
            </a:r>
            <a:r>
              <a:rPr lang="uk-UA" sz="1600" dirty="0" err="1" smtClean="0"/>
              <a:t>Прусія</a:t>
            </a:r>
            <a:r>
              <a:rPr lang="uk-UA" sz="1600" dirty="0" smtClean="0"/>
              <a:t>, Прибалтика, Закарпаття);</a:t>
            </a:r>
          </a:p>
          <a:p>
            <a:r>
              <a:rPr lang="uk-UA" sz="1600" dirty="0" smtClean="0"/>
              <a:t> - завершення об’єднання українських земель;</a:t>
            </a:r>
          </a:p>
          <a:p>
            <a:r>
              <a:rPr lang="uk-UA" sz="1600" dirty="0" smtClean="0"/>
              <a:t>піднесення національно-визвольного руху, розпад колоніальної системи (виникло понад 100 нових держав); </a:t>
            </a:r>
          </a:p>
          <a:p>
            <a:r>
              <a:rPr lang="uk-UA" sz="1600" dirty="0" smtClean="0"/>
              <a:t>Розкол Німеччини на дві держави – ФРН (демократичний устрій) і НДР (тоталітарний режим).</a:t>
            </a:r>
          </a:p>
          <a:p>
            <a:r>
              <a:rPr lang="uk-UA" sz="1600" dirty="0" smtClean="0"/>
              <a:t>5. Підтвердження життєвої необхідності міждержавного співробітництва заради миру.</a:t>
            </a:r>
            <a:endParaRPr lang="uk-UA" sz="1600" dirty="0"/>
          </a:p>
        </p:txBody>
      </p:sp>
      <p:sp>
        <p:nvSpPr>
          <p:cNvPr id="6" name="Прямоугольник 5"/>
          <p:cNvSpPr/>
          <p:nvPr/>
        </p:nvSpPr>
        <p:spPr>
          <a:xfrm>
            <a:off x="0" y="1492602"/>
            <a:ext cx="5153356" cy="2800767"/>
          </a:xfrm>
          <a:prstGeom prst="rect">
            <a:avLst/>
          </a:prstGeom>
        </p:spPr>
        <p:txBody>
          <a:bodyPr wrap="square">
            <a:spAutoFit/>
          </a:bodyPr>
          <a:lstStyle/>
          <a:p>
            <a:r>
              <a:rPr lang="uk-UA" sz="1600" dirty="0" smtClean="0"/>
              <a:t>3. Матеріальні втрати: </a:t>
            </a:r>
          </a:p>
          <a:p>
            <a:r>
              <a:rPr lang="uk-UA" sz="1600" dirty="0" smtClean="0"/>
              <a:t>- руйнування міст та інфраструктури (Україна, Білорусія). В Україні зруйновано 714 міст і селищ міського типу, та понад 28 тис. сіл, 16,5 тис. промислових підприємств (81%), 18 тис. лікувальних установ, майже 33 тис. колгоспів, радгоспів, МТС. Без даху над головою залишилося 10 млн. осіб. сплачування Німеччиною репарації переможцям у вигляді конфіскації станків, обладнання, цінних речей, товарних поставок і використання праці німців</a:t>
            </a:r>
            <a:endParaRPr lang="uk-UA" sz="1600" dirty="0"/>
          </a:p>
        </p:txBody>
      </p:sp>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2742"/>
            <a:ext cx="1979712" cy="58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28184" y="-42741"/>
            <a:ext cx="2938232" cy="602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745362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Объект 9"/>
          <p:cNvSpPr>
            <a:spLocks noGrp="1"/>
          </p:cNvSpPr>
          <p:nvPr>
            <p:ph sz="quarter" idx="13"/>
          </p:nvPr>
        </p:nvSpPr>
        <p:spPr>
          <a:xfrm>
            <a:off x="0" y="1378197"/>
            <a:ext cx="9144000" cy="5479803"/>
          </a:xfrm>
        </p:spPr>
        <p:txBody>
          <a:bodyPr>
            <a:normAutofit lnSpcReduction="10000"/>
          </a:bodyPr>
          <a:lstStyle/>
          <a:p>
            <a:r>
              <a:rPr lang="uk-UA" dirty="0" smtClean="0">
                <a:solidFill>
                  <a:schemeClr val="accent5">
                    <a:lumMod val="60000"/>
                    <a:lumOff val="40000"/>
                  </a:schemeClr>
                </a:solidFill>
              </a:rPr>
              <a:t>Висновки</a:t>
            </a:r>
          </a:p>
          <a:p>
            <a:pPr marL="457200" indent="-457200" algn="just">
              <a:buFont typeface="+mj-lt"/>
              <a:buAutoNum type="arabicPeriod"/>
            </a:pPr>
            <a:r>
              <a:rPr lang="uk-UA" dirty="0" smtClean="0"/>
              <a:t>Термін «вітчизняна війна»</a:t>
            </a:r>
            <a:r>
              <a:rPr lang="ru-RU" dirty="0" smtClean="0"/>
              <a:t> </a:t>
            </a:r>
            <a:r>
              <a:rPr lang="uk-UA" dirty="0" smtClean="0"/>
              <a:t>характерний</a:t>
            </a:r>
            <a:r>
              <a:rPr lang="ru-RU" dirty="0" smtClean="0"/>
              <a:t> </a:t>
            </a:r>
            <a:r>
              <a:rPr lang="uk-UA" dirty="0" smtClean="0"/>
              <a:t>лише для пострадянського </a:t>
            </a:r>
            <a:r>
              <a:rPr lang="ru-RU" dirty="0"/>
              <a:t>простору</a:t>
            </a:r>
            <a:r>
              <a:rPr lang="ru-RU" dirty="0" smtClean="0"/>
              <a:t>.</a:t>
            </a:r>
          </a:p>
          <a:p>
            <a:pPr marL="457200" indent="-457200" algn="just">
              <a:buFont typeface="+mj-lt"/>
              <a:buAutoNum type="arabicPeriod"/>
            </a:pPr>
            <a:r>
              <a:rPr lang="uk-UA" b="1" dirty="0" smtClean="0">
                <a:solidFill>
                  <a:schemeClr val="accent5">
                    <a:lumMod val="60000"/>
                    <a:lumOff val="40000"/>
                  </a:schemeClr>
                </a:solidFill>
              </a:rPr>
              <a:t>Спільне:</a:t>
            </a:r>
            <a:r>
              <a:rPr lang="ru-RU" dirty="0" smtClean="0"/>
              <a:t> </a:t>
            </a:r>
            <a:r>
              <a:rPr lang="uk-UA" dirty="0" smtClean="0"/>
              <a:t>Війна  була розчата союзницею Росії супротив неї. Їй передував оборонний союз  і військове співробітництво. І Франція і Німеччина готувалися до війни. Обидві держави прагнули світового панування і проводили агресивну  зовнішню політику. В обох війнах була завойована майже вся Європа, крім Англії. І Наполеон, і Гітлер в своїх планах відводили особливе місце Україні, розглядаючи її як плацдарм і сировинну базу. Для залучення українців на свій бік намагалися грати на відчуттях патріотизму. Обидві війни почалися в червні.</a:t>
            </a:r>
            <a:r>
              <a:rPr lang="ru-RU" dirty="0"/>
              <a:t> </a:t>
            </a:r>
            <a:r>
              <a:rPr lang="uk-UA" dirty="0" smtClean="0"/>
              <a:t>Планувалися наступи а Санкт-Петербург (Ленінград), Москву, Київ. На першому етапі  наші війська мусили відступати. Війна викликала масове патріотичне піднесення створювалися ополчення, партизанські загони</a:t>
            </a:r>
            <a:r>
              <a:rPr lang="ru-RU" dirty="0" smtClean="0"/>
              <a:t>. </a:t>
            </a:r>
            <a:r>
              <a:rPr lang="uk-UA" dirty="0" smtClean="0"/>
              <a:t>Обидві війни призвели до закордонних походів, заняття столиці противника, звільнення Європи, а також повного розгрому ворожих армій.</a:t>
            </a:r>
          </a:p>
          <a:p>
            <a:pPr algn="just"/>
            <a:r>
              <a:rPr lang="uk-UA" dirty="0"/>
              <a:t>	</a:t>
            </a:r>
            <a:endParaRPr lang="uk-UA" dirty="0" smtClean="0"/>
          </a:p>
          <a:p>
            <a:pPr algn="just"/>
            <a:endParaRPr lang="uk-UA"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902"/>
            <a:ext cx="9144000" cy="13462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53422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a:xfrm>
            <a:off x="0" y="1360363"/>
            <a:ext cx="9144000" cy="5497637"/>
          </a:xfrm>
        </p:spPr>
        <p:txBody>
          <a:bodyPr>
            <a:normAutofit fontScale="85000" lnSpcReduction="20000"/>
          </a:bodyPr>
          <a:lstStyle/>
          <a:p>
            <a:pPr algn="just"/>
            <a:r>
              <a:rPr lang="ru-RU" dirty="0"/>
              <a:t>1.	</a:t>
            </a:r>
            <a:r>
              <a:rPr lang="uk-UA" dirty="0" smtClean="0"/>
              <a:t>Тривалість війни ( війна 1812 року тривала 6 місяців, а Велика Вітчизняна війна 3  роки 11 місяців).</a:t>
            </a:r>
          </a:p>
          <a:p>
            <a:pPr algn="just"/>
            <a:r>
              <a:rPr lang="uk-UA" dirty="0" smtClean="0"/>
              <a:t>2.	В 1941 році до причин війни додалося ідеологічне протистояння двох систем – капіталістичної і соціалістичної.</a:t>
            </a:r>
          </a:p>
          <a:p>
            <a:pPr algn="just"/>
            <a:r>
              <a:rPr lang="uk-UA" dirty="0" smtClean="0"/>
              <a:t>3.	В 1812 р. чисельність російських військ на кордоні напередодні війни була менше ніж французьких, а в 1941 р. кількість радянських військ перевищувала супротивника в 1,2 р.</a:t>
            </a:r>
          </a:p>
          <a:p>
            <a:pPr algn="just"/>
            <a:r>
              <a:rPr lang="uk-UA" dirty="0" smtClean="0"/>
              <a:t>4.	Наполеон головний удар спрямовував на Москву, Гітлер планував захопити всю державу.</a:t>
            </a:r>
          </a:p>
          <a:p>
            <a:pPr algn="just"/>
            <a:r>
              <a:rPr lang="uk-UA" dirty="0" smtClean="0"/>
              <a:t>5.	Україна під час війни 1812 р. майже не була окупована (за винятком західної Волині), а під час Великої Вітчизняної війни територія України була окупована повністю.</a:t>
            </a:r>
          </a:p>
          <a:p>
            <a:pPr algn="just"/>
            <a:r>
              <a:rPr lang="uk-UA" dirty="0" smtClean="0"/>
              <a:t>6.	Під час Великої Вітчизняної війни партизанський рух в Україні не був єдиним він поділявся на радянський, національний і польський. Радянський ставив за мету крім визволення України також відновлення радянської влади, а боротьбу як з фашистами так і з радянськими збройними силами.</a:t>
            </a:r>
          </a:p>
          <a:p>
            <a:pPr algn="just"/>
            <a:r>
              <a:rPr lang="uk-UA" dirty="0" smtClean="0"/>
              <a:t>7.	Масштаби людських і матеріальних втрат в 1941-1945 рр. значно більші. Якщо в  1812 р. Україна майже не постраждала, то в 1941-1945 рр. вона понесла найбільші втрати.</a:t>
            </a:r>
          </a:p>
          <a:p>
            <a:pPr algn="just"/>
            <a:r>
              <a:rPr lang="uk-UA" dirty="0" smtClean="0"/>
              <a:t>8.	Друга війна сприяла руйнуванню колоніальної системи.</a:t>
            </a:r>
          </a:p>
          <a:p>
            <a:pPr algn="just"/>
            <a:r>
              <a:rPr lang="uk-UA" dirty="0" smtClean="0"/>
              <a:t>9.	Було підтверджено життєву необхідність міжнародного співробітництва заради миру.</a:t>
            </a:r>
          </a:p>
          <a:p>
            <a:pPr algn="just"/>
            <a:endParaRPr lang="uk-UA"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2576"/>
            <a:ext cx="9144000" cy="1347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374781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a:xfrm>
            <a:off x="0" y="1340768"/>
            <a:ext cx="9144000" cy="5517232"/>
          </a:xfrm>
        </p:spPr>
        <p:txBody>
          <a:bodyPr>
            <a:normAutofit fontScale="85000" lnSpcReduction="20000"/>
          </a:bodyPr>
          <a:lstStyle/>
          <a:p>
            <a:pPr marL="457200" indent="-457200" algn="just">
              <a:buFont typeface="+mj-lt"/>
              <a:buAutoNum type="arabicPeriod"/>
            </a:pPr>
            <a:r>
              <a:rPr lang="uk-UA" dirty="0" err="1"/>
              <a:t>Вєдеєєв</a:t>
            </a:r>
            <a:r>
              <a:rPr lang="uk-UA" dirty="0"/>
              <a:t> Д.В. Історична пам’ять про Другу світову війну як чинник формування політичної нації в Україні // </a:t>
            </a:r>
            <a:r>
              <a:rPr lang="uk-UA" dirty="0" smtClean="0"/>
              <a:t>Вісник Черкаського університету. – </a:t>
            </a:r>
            <a:r>
              <a:rPr lang="uk-UA" dirty="0"/>
              <a:t>2011</a:t>
            </a:r>
            <a:r>
              <a:rPr lang="uk-UA" dirty="0" smtClean="0"/>
              <a:t>. – С.9-14</a:t>
            </a:r>
            <a:endParaRPr lang="uk-UA" dirty="0"/>
          </a:p>
          <a:p>
            <a:pPr marL="457200" indent="-457200" algn="just">
              <a:buFont typeface="+mj-lt"/>
              <a:buAutoNum type="arabicPeriod"/>
            </a:pPr>
            <a:r>
              <a:rPr lang="uk-UA" dirty="0"/>
              <a:t>Лисенко О.Є. Тематика Другої світової війни на сторінках «Українського історичного журналу. Історична ретроспектива на суспільно – </a:t>
            </a:r>
            <a:r>
              <a:rPr lang="uk-UA" dirty="0" smtClean="0"/>
              <a:t>політичному </a:t>
            </a:r>
            <a:r>
              <a:rPr lang="uk-UA" dirty="0"/>
              <a:t>тлі</a:t>
            </a:r>
            <a:r>
              <a:rPr lang="uk-UA" dirty="0" smtClean="0"/>
              <a:t>//</a:t>
            </a:r>
            <a:r>
              <a:rPr lang="ru-RU" dirty="0" err="1"/>
              <a:t>Український</a:t>
            </a:r>
            <a:r>
              <a:rPr lang="ru-RU" dirty="0"/>
              <a:t> </a:t>
            </a:r>
            <a:r>
              <a:rPr lang="ru-RU" dirty="0" err="1"/>
              <a:t>історичний</a:t>
            </a:r>
            <a:r>
              <a:rPr lang="ru-RU" dirty="0"/>
              <a:t> журнал.- 2008.- № 1.- С. 119-142. </a:t>
            </a:r>
            <a:endParaRPr lang="ru-RU" dirty="0" smtClean="0"/>
          </a:p>
          <a:p>
            <a:pPr marL="457200" indent="-457200" algn="just">
              <a:buFont typeface="+mj-lt"/>
              <a:buAutoNum type="arabicPeriod"/>
            </a:pPr>
            <a:r>
              <a:rPr lang="uk-UA" dirty="0" smtClean="0"/>
              <a:t>Палій </a:t>
            </a:r>
            <a:r>
              <a:rPr lang="uk-UA" dirty="0"/>
              <a:t>О. Наполеон і російське «</a:t>
            </a:r>
            <a:r>
              <a:rPr lang="uk-UA" dirty="0" err="1"/>
              <a:t>авось</a:t>
            </a:r>
            <a:r>
              <a:rPr lang="uk-UA" dirty="0"/>
              <a:t>» //День – 2012 – 11 вересня </a:t>
            </a:r>
            <a:r>
              <a:rPr lang="en-US" dirty="0">
                <a:hlinkClick r:id="rId2"/>
              </a:rPr>
              <a:t>http://</a:t>
            </a:r>
            <a:r>
              <a:rPr lang="en-US" dirty="0" smtClean="0">
                <a:hlinkClick r:id="rId2"/>
              </a:rPr>
              <a:t>www.day.kiev.ua/uk/article/podrobici/napoleon-i-rosiyske-avos</a:t>
            </a:r>
            <a:endParaRPr lang="uk-UA" dirty="0" smtClean="0"/>
          </a:p>
          <a:p>
            <a:pPr marL="457200" indent="-457200" algn="just">
              <a:buFont typeface="+mj-lt"/>
              <a:buAutoNum type="arabicPeriod"/>
            </a:pPr>
            <a:r>
              <a:rPr lang="uk-UA" dirty="0" smtClean="0"/>
              <a:t>Петрович </a:t>
            </a:r>
            <a:r>
              <a:rPr lang="uk-UA" dirty="0"/>
              <a:t>В.Г. </a:t>
            </a:r>
            <a:r>
              <a:rPr lang="uk-UA" dirty="0" err="1"/>
              <a:t>Отечественные</a:t>
            </a:r>
            <a:r>
              <a:rPr lang="uk-UA" dirty="0"/>
              <a:t> </a:t>
            </a:r>
            <a:r>
              <a:rPr lang="uk-UA" dirty="0" err="1"/>
              <a:t>войны</a:t>
            </a:r>
            <a:r>
              <a:rPr lang="uk-UA" dirty="0"/>
              <a:t> в </a:t>
            </a:r>
            <a:r>
              <a:rPr lang="uk-UA" dirty="0" err="1"/>
              <a:t>истории</a:t>
            </a:r>
            <a:r>
              <a:rPr lang="uk-UA" dirty="0"/>
              <a:t> </a:t>
            </a:r>
            <a:r>
              <a:rPr lang="uk-UA" dirty="0" err="1"/>
              <a:t>нашей</a:t>
            </a:r>
            <a:r>
              <a:rPr lang="uk-UA" dirty="0"/>
              <a:t> </a:t>
            </a:r>
            <a:r>
              <a:rPr lang="uk-UA" dirty="0" err="1"/>
              <a:t>страны</a:t>
            </a:r>
            <a:r>
              <a:rPr lang="uk-UA" dirty="0"/>
              <a:t> </a:t>
            </a:r>
            <a:r>
              <a:rPr lang="en-US" dirty="0">
                <a:hlinkClick r:id="rId3"/>
              </a:rPr>
              <a:t>http://</a:t>
            </a:r>
            <a:r>
              <a:rPr lang="en-US" dirty="0" smtClean="0">
                <a:hlinkClick r:id="rId3"/>
              </a:rPr>
              <a:t>vvov.shpl.ru/pish4.html</a:t>
            </a:r>
            <a:endParaRPr lang="uk-UA" dirty="0" smtClean="0"/>
          </a:p>
          <a:p>
            <a:pPr marL="457200" indent="-457200" algn="just">
              <a:buFont typeface="+mj-lt"/>
              <a:buAutoNum type="arabicPeriod"/>
            </a:pPr>
            <a:r>
              <a:rPr lang="uk-UA" dirty="0" smtClean="0"/>
              <a:t>Петровський </a:t>
            </a:r>
            <a:r>
              <a:rPr lang="uk-UA" dirty="0"/>
              <a:t>В., Радченко Л., </a:t>
            </a:r>
            <a:r>
              <a:rPr lang="uk-UA" dirty="0" err="1"/>
              <a:t>Семененко</a:t>
            </a:r>
            <a:r>
              <a:rPr lang="uk-UA" dirty="0"/>
              <a:t> В. Історія України: неупереджений погляд. – Харків: ВД «Школа», 2007. – С.234-235; 403-474.</a:t>
            </a:r>
          </a:p>
          <a:p>
            <a:pPr marL="457200" indent="-457200" algn="just">
              <a:buFont typeface="+mj-lt"/>
              <a:buAutoNum type="arabicPeriod"/>
            </a:pPr>
            <a:r>
              <a:rPr lang="uk-UA" dirty="0" err="1"/>
              <a:t>Семененко</a:t>
            </a:r>
            <a:r>
              <a:rPr lang="uk-UA" dirty="0"/>
              <a:t> В.І. Історія України: прихована правда. – Харків: ВД «Школа», 2009. – С.86-88; 299-232 </a:t>
            </a:r>
          </a:p>
          <a:p>
            <a:pPr marL="457200" indent="-457200" algn="just">
              <a:buFont typeface="+mj-lt"/>
              <a:buAutoNum type="arabicPeriod"/>
            </a:pPr>
            <a:r>
              <a:rPr lang="uk-UA" dirty="0"/>
              <a:t>Симоненко І.М. Друга світова війна в історичній пам’яті українського народу</a:t>
            </a:r>
            <a:r>
              <a:rPr lang="uk-UA" dirty="0" smtClean="0"/>
              <a:t>.//</a:t>
            </a:r>
            <a:r>
              <a:rPr lang="ru-RU" dirty="0" smtClean="0"/>
              <a:t> </a:t>
            </a:r>
            <a:r>
              <a:rPr lang="ru-RU" dirty="0" err="1"/>
              <a:t>Стратегічні</a:t>
            </a:r>
            <a:r>
              <a:rPr lang="ru-RU" dirty="0"/>
              <a:t> </a:t>
            </a:r>
            <a:r>
              <a:rPr lang="ru-RU" dirty="0" err="1"/>
              <a:t>пріоритети</a:t>
            </a:r>
            <a:r>
              <a:rPr lang="ru-RU" dirty="0"/>
              <a:t>. - 2008. - № 4. - С. 44-54</a:t>
            </a:r>
            <a:endParaRPr lang="uk-UA" dirty="0"/>
          </a:p>
          <a:p>
            <a:pPr marL="457200" indent="-457200" algn="just">
              <a:buFont typeface="+mj-lt"/>
              <a:buAutoNum type="arabicPeriod"/>
            </a:pPr>
            <a:r>
              <a:rPr lang="uk-UA" dirty="0" err="1"/>
              <a:t>Стеценко</a:t>
            </a:r>
            <a:r>
              <a:rPr lang="uk-UA" dirty="0"/>
              <a:t> В. Українці у партизанському русі у Вітчизняній війні 1812 року//Наукові записки з української історії - №22</a:t>
            </a:r>
            <a:r>
              <a:rPr lang="uk-UA" dirty="0" smtClean="0"/>
              <a:t>. – С.52-55</a:t>
            </a:r>
            <a:endParaRPr lang="uk-UA" dirty="0"/>
          </a:p>
          <a:p>
            <a:pPr marL="457200" indent="-457200" algn="just">
              <a:buFont typeface="+mj-lt"/>
              <a:buAutoNum type="arabicPeriod"/>
            </a:pPr>
            <a:r>
              <a:rPr lang="uk-UA" dirty="0"/>
              <a:t>Шевченко В.Ф. Геополітичні чинники у Другій світовій війні українського народу// Історичні науки – 2011</a:t>
            </a:r>
            <a:r>
              <a:rPr lang="uk-UA" dirty="0" smtClean="0"/>
              <a:t>. – С.15-21</a:t>
            </a:r>
            <a:endParaRPr lang="uk-UA" dirty="0"/>
          </a:p>
          <a:p>
            <a:pPr marL="457200" indent="-457200" algn="just">
              <a:buFont typeface="+mj-lt"/>
              <a:buAutoNum type="arabicPeriod"/>
            </a:pPr>
            <a:r>
              <a:rPr lang="uk-UA" dirty="0" err="1"/>
              <a:t>Шитюк</a:t>
            </a:r>
            <a:r>
              <a:rPr lang="uk-UA" dirty="0"/>
              <a:t> Н.Н.,  </a:t>
            </a:r>
            <a:r>
              <a:rPr lang="uk-UA" dirty="0" err="1"/>
              <a:t>Горбуров</a:t>
            </a:r>
            <a:r>
              <a:rPr lang="uk-UA" dirty="0"/>
              <a:t> Е.Г., </a:t>
            </a:r>
            <a:r>
              <a:rPr lang="uk-UA" dirty="0" err="1"/>
              <a:t>Горбуров</a:t>
            </a:r>
            <a:r>
              <a:rPr lang="uk-UA" dirty="0"/>
              <a:t> К.Е. </a:t>
            </a:r>
            <a:r>
              <a:rPr lang="uk-UA" dirty="0" err="1"/>
              <a:t>Великая</a:t>
            </a:r>
            <a:r>
              <a:rPr lang="uk-UA" dirty="0"/>
              <a:t> </a:t>
            </a:r>
            <a:r>
              <a:rPr lang="uk-UA" dirty="0" err="1"/>
              <a:t>отечественная</a:t>
            </a:r>
            <a:r>
              <a:rPr lang="uk-UA" dirty="0"/>
              <a:t> </a:t>
            </a:r>
            <a:r>
              <a:rPr lang="uk-UA" dirty="0" err="1"/>
              <a:t>война</a:t>
            </a:r>
            <a:r>
              <a:rPr lang="uk-UA" dirty="0"/>
              <a:t> (1941-1945гг.). </a:t>
            </a:r>
            <a:r>
              <a:rPr lang="uk-UA" dirty="0" err="1"/>
              <a:t>Современный</a:t>
            </a:r>
            <a:r>
              <a:rPr lang="uk-UA" dirty="0"/>
              <a:t> </a:t>
            </a:r>
            <a:r>
              <a:rPr lang="uk-UA" dirty="0" err="1"/>
              <a:t>взгляд</a:t>
            </a:r>
            <a:r>
              <a:rPr lang="uk-UA" dirty="0"/>
              <a:t> и </a:t>
            </a:r>
            <a:r>
              <a:rPr lang="uk-UA" dirty="0" err="1"/>
              <a:t>анализ</a:t>
            </a:r>
            <a:r>
              <a:rPr lang="uk-UA" dirty="0"/>
              <a:t> </a:t>
            </a:r>
            <a:r>
              <a:rPr lang="uk-UA" dirty="0" err="1"/>
              <a:t>проблемы</a:t>
            </a:r>
            <a:r>
              <a:rPr lang="uk-UA" dirty="0"/>
              <a:t>.</a:t>
            </a:r>
          </a:p>
          <a:p>
            <a:pPr marL="457200" indent="-457200" algn="just">
              <a:buFont typeface="+mj-lt"/>
              <a:buAutoNum type="arabicPeriod"/>
            </a:pPr>
            <a:endParaRPr lang="uk-UA" dirty="0"/>
          </a:p>
          <a:p>
            <a:pPr marL="457200" indent="-457200" algn="just">
              <a:buFont typeface="+mj-lt"/>
              <a:buAutoNum type="arabicPeriod"/>
            </a:pPr>
            <a:endParaRPr lang="ru-RU" dirty="0"/>
          </a:p>
        </p:txBody>
      </p:sp>
      <p:sp>
        <p:nvSpPr>
          <p:cNvPr id="3" name="Заголовок 2"/>
          <p:cNvSpPr>
            <a:spLocks noGrp="1"/>
          </p:cNvSpPr>
          <p:nvPr>
            <p:ph type="title"/>
          </p:nvPr>
        </p:nvSpPr>
        <p:spPr>
          <a:xfrm>
            <a:off x="2627784" y="260648"/>
            <a:ext cx="4114800" cy="701040"/>
          </a:xfrm>
        </p:spPr>
        <p:txBody>
          <a:bodyPr/>
          <a:lstStyle/>
          <a:p>
            <a:r>
              <a:rPr lang="uk-UA" dirty="0" smtClean="0"/>
              <a:t>Література</a:t>
            </a:r>
            <a:endParaRPr lang="ru-RU" dirty="0"/>
          </a:p>
        </p:txBody>
      </p:sp>
    </p:spTree>
    <p:extLst>
      <p:ext uri="{BB962C8B-B14F-4D97-AF65-F5344CB8AC3E}">
        <p14:creationId xmlns:p14="http://schemas.microsoft.com/office/powerpoint/2010/main" xmlns="" val="28712662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a:xfrm>
            <a:off x="0" y="1184753"/>
            <a:ext cx="9144000" cy="5673247"/>
          </a:xfrm>
        </p:spPr>
        <p:txBody>
          <a:bodyPr/>
          <a:lstStyle/>
          <a:p>
            <a:pPr algn="l"/>
            <a:r>
              <a:rPr lang="uk-UA" dirty="0" smtClean="0"/>
              <a:t> </a:t>
            </a:r>
            <a:endParaRPr lang="ru-RU" dirty="0"/>
          </a:p>
        </p:txBody>
      </p:sp>
      <p:sp>
        <p:nvSpPr>
          <p:cNvPr id="3" name="Прямоугольник 2"/>
          <p:cNvSpPr/>
          <p:nvPr/>
        </p:nvSpPr>
        <p:spPr>
          <a:xfrm>
            <a:off x="0" y="30591"/>
            <a:ext cx="9144000" cy="1154162"/>
          </a:xfrm>
          <a:prstGeom prst="rect">
            <a:avLst/>
          </a:prstGeom>
        </p:spPr>
        <p:txBody>
          <a:bodyPr wrap="square">
            <a:spAutoFit/>
          </a:bodyPr>
          <a:lstStyle/>
          <a:p>
            <a:pPr lvl="0" algn="just">
              <a:spcBef>
                <a:spcPts val="600"/>
              </a:spcBef>
              <a:buClr>
                <a:srgbClr val="6F6F74"/>
              </a:buClr>
            </a:pPr>
            <a:r>
              <a:rPr lang="uk-UA" sz="2300" spc="30" dirty="0">
                <a:solidFill>
                  <a:srgbClr val="FFFFFF"/>
                </a:solidFill>
                <a:cs typeface="Tahoma" pitchFamily="34" charset="0"/>
              </a:rPr>
              <a:t>Мета проекту: проаналізувати і порівняти причини, зміст і наслідки Вітчизняної війни 1812 року </a:t>
            </a:r>
            <a:r>
              <a:rPr lang="uk-UA" sz="2300" spc="30" dirty="0" smtClean="0">
                <a:solidFill>
                  <a:srgbClr val="FFFFFF"/>
                </a:solidFill>
                <a:cs typeface="Tahoma" pitchFamily="34" charset="0"/>
              </a:rPr>
              <a:t>і </a:t>
            </a:r>
            <a:r>
              <a:rPr lang="uk-UA" sz="2300" spc="30" dirty="0">
                <a:solidFill>
                  <a:srgbClr val="FFFFFF"/>
                </a:solidFill>
                <a:cs typeface="Tahoma" pitchFamily="34" charset="0"/>
              </a:rPr>
              <a:t>Великої Вітчизняної війни 1941-1945 років; розглянути </a:t>
            </a:r>
            <a:r>
              <a:rPr lang="uk-UA" sz="2300" spc="30" dirty="0" smtClean="0">
                <a:solidFill>
                  <a:srgbClr val="FFFFFF"/>
                </a:solidFill>
                <a:cs typeface="Tahoma" pitchFamily="34" charset="0"/>
              </a:rPr>
              <a:t>місце України в цих війнах.</a:t>
            </a:r>
            <a:endParaRPr lang="uk-UA" sz="2300" spc="30" dirty="0">
              <a:solidFill>
                <a:srgbClr val="FFFFFF"/>
              </a:solidFill>
              <a:cs typeface="Tahoma" pitchFamily="34"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7" y="1371600"/>
            <a:ext cx="9158630" cy="43277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Прямоугольник 3"/>
          <p:cNvSpPr/>
          <p:nvPr/>
        </p:nvSpPr>
        <p:spPr>
          <a:xfrm>
            <a:off x="537" y="5657671"/>
            <a:ext cx="9143998" cy="1200329"/>
          </a:xfrm>
          <a:prstGeom prst="rect">
            <a:avLst/>
          </a:prstGeom>
        </p:spPr>
        <p:txBody>
          <a:bodyPr wrap="square">
            <a:spAutoFit/>
          </a:bodyPr>
          <a:lstStyle/>
          <a:p>
            <a:r>
              <a:rPr lang="uk-UA" dirty="0" smtClean="0">
                <a:solidFill>
                  <a:schemeClr val="tx1">
                    <a:lumMod val="75000"/>
                  </a:schemeClr>
                </a:solidFill>
              </a:rPr>
              <a:t>«Війна є продовження політики іншими засобами».   Фон Клаузевіц </a:t>
            </a:r>
          </a:p>
          <a:p>
            <a:r>
              <a:rPr lang="uk-UA" spc="300" dirty="0" smtClean="0">
                <a:solidFill>
                  <a:srgbClr val="FF0000"/>
                </a:solidFill>
              </a:rPr>
              <a:t>ВІЙНА</a:t>
            </a:r>
            <a:r>
              <a:rPr lang="uk-UA" dirty="0" smtClean="0">
                <a:solidFill>
                  <a:srgbClr val="FF0000"/>
                </a:solidFill>
              </a:rPr>
              <a:t> </a:t>
            </a:r>
            <a:r>
              <a:rPr lang="uk-UA" dirty="0" smtClean="0">
                <a:solidFill>
                  <a:schemeClr val="tx1">
                    <a:lumMod val="75000"/>
                  </a:schemeClr>
                </a:solidFill>
              </a:rPr>
              <a:t> -  збройна боротьба між  державами, народами або ворогуючими партіями, яка відбувається у вигляді відновлення, збереження  або отримання суперечливих прав і інтересів. </a:t>
            </a:r>
            <a:endParaRPr lang="uk-UA" dirty="0">
              <a:solidFill>
                <a:schemeClr val="tx1">
                  <a:lumMod val="75000"/>
                </a:schemeClr>
              </a:solidFill>
            </a:endParaRPr>
          </a:p>
        </p:txBody>
      </p:sp>
    </p:spTree>
    <p:extLst>
      <p:ext uri="{BB962C8B-B14F-4D97-AF65-F5344CB8AC3E}">
        <p14:creationId xmlns:p14="http://schemas.microsoft.com/office/powerpoint/2010/main" xmlns="" val="199573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additive="base">
                                        <p:cTn id="12" dur="500" fill="hold"/>
                                        <p:tgtEl>
                                          <p:spTgt spid="1027"/>
                                        </p:tgtEl>
                                        <p:attrNameLst>
                                          <p:attrName>ppt_x</p:attrName>
                                        </p:attrNameLst>
                                      </p:cBhvr>
                                      <p:tavLst>
                                        <p:tav tm="0">
                                          <p:val>
                                            <p:strVal val="#ppt_x"/>
                                          </p:val>
                                        </p:tav>
                                        <p:tav tm="100000">
                                          <p:val>
                                            <p:strVal val="#ppt_x"/>
                                          </p:val>
                                        </p:tav>
                                      </p:tavLst>
                                    </p:anim>
                                    <p:anim calcmode="lin" valueType="num">
                                      <p:cBhvr additive="base">
                                        <p:cTn id="13"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27064" y="-5324"/>
            <a:ext cx="5116936" cy="1342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5" y="-5324"/>
            <a:ext cx="4211959" cy="13972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15892"/>
          <a:stretch/>
        </p:blipFill>
        <p:spPr bwMode="auto">
          <a:xfrm>
            <a:off x="4790581" y="4509120"/>
            <a:ext cx="4497435" cy="1384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168" r="2071"/>
          <a:stretch/>
        </p:blipFill>
        <p:spPr bwMode="auto">
          <a:xfrm rot="10800000" flipV="1">
            <a:off x="-15405" y="4509120"/>
            <a:ext cx="4634020" cy="13499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9" name="Объект 8"/>
          <p:cNvGraphicFramePr>
            <a:graphicFrameLocks noGrp="1"/>
          </p:cNvGraphicFramePr>
          <p:nvPr>
            <p:ph sz="quarter" idx="13"/>
            <p:extLst>
              <p:ext uri="{D42A27DB-BD31-4B8C-83A1-F6EECF244321}">
                <p14:modId xmlns:p14="http://schemas.microsoft.com/office/powerpoint/2010/main" xmlns="" val="2300525018"/>
              </p:ext>
            </p:extLst>
          </p:nvPr>
        </p:nvGraphicFramePr>
        <p:xfrm>
          <a:off x="41057" y="1404200"/>
          <a:ext cx="9144000" cy="1559560"/>
        </p:xfrm>
        <a:graphic>
          <a:graphicData uri="http://schemas.openxmlformats.org/drawingml/2006/table">
            <a:tbl>
              <a:tblPr firstRow="1" bandRow="1">
                <a:tableStyleId>{5C22544A-7EE6-4342-B048-85BDC9FD1C3A}</a:tableStyleId>
              </a:tblPr>
              <a:tblGrid>
                <a:gridCol w="3048000"/>
                <a:gridCol w="3048000"/>
                <a:gridCol w="3048000"/>
              </a:tblGrid>
              <a:tr h="370840">
                <a:tc>
                  <a:txBody>
                    <a:bodyPr/>
                    <a:lstStyle/>
                    <a:p>
                      <a:pPr algn="ctr"/>
                      <a:endParaRPr lang="ru-RU" dirty="0"/>
                    </a:p>
                  </a:txBody>
                  <a:tcPr/>
                </a:tc>
                <a:tc>
                  <a:txBody>
                    <a:bodyPr/>
                    <a:lstStyle/>
                    <a:p>
                      <a:pPr algn="ctr"/>
                      <a:r>
                        <a:rPr lang="uk-UA" dirty="0" smtClean="0"/>
                        <a:t>1812</a:t>
                      </a:r>
                      <a:endParaRPr lang="ru-RU" dirty="0"/>
                    </a:p>
                  </a:txBody>
                  <a:tcPr/>
                </a:tc>
                <a:tc>
                  <a:txBody>
                    <a:bodyPr/>
                    <a:lstStyle/>
                    <a:p>
                      <a:pPr algn="ctr"/>
                      <a:r>
                        <a:rPr lang="uk-UA" dirty="0" smtClean="0"/>
                        <a:t>1941-1945</a:t>
                      </a:r>
                      <a:endParaRPr lang="ru-RU" dirty="0"/>
                    </a:p>
                  </a:txBody>
                  <a:tcPr/>
                </a:tc>
              </a:tr>
              <a:tr h="370840">
                <a:tc>
                  <a:txBody>
                    <a:bodyPr/>
                    <a:lstStyle/>
                    <a:p>
                      <a:r>
                        <a:rPr lang="uk-UA" dirty="0" smtClean="0"/>
                        <a:t>Вітчизняна війна</a:t>
                      </a:r>
                      <a:endParaRPr lang="ru-RU" dirty="0"/>
                    </a:p>
                  </a:txBody>
                  <a:tcPr/>
                </a:tc>
                <a:tc>
                  <a:txBody>
                    <a:bodyPr/>
                    <a:lstStyle/>
                    <a:p>
                      <a:r>
                        <a:rPr lang="uk-UA" dirty="0" smtClean="0"/>
                        <a:t>Одна</a:t>
                      </a:r>
                      <a:r>
                        <a:rPr lang="uk-UA" baseline="0" dirty="0" smtClean="0"/>
                        <a:t> з завойовницьких війн  Наполеона. </a:t>
                      </a:r>
                      <a:r>
                        <a:rPr lang="uk-UA" dirty="0" smtClean="0"/>
                        <a:t>Стосується  війни з Російською імперією.</a:t>
                      </a:r>
                      <a:endParaRPr lang="ru-RU" dirty="0"/>
                    </a:p>
                  </a:txBody>
                  <a:tcPr/>
                </a:tc>
                <a:tc>
                  <a:txBody>
                    <a:bodyPr/>
                    <a:lstStyle/>
                    <a:p>
                      <a:r>
                        <a:rPr lang="uk-UA" dirty="0" smtClean="0"/>
                        <a:t>Етап другої світової війни,</a:t>
                      </a:r>
                      <a:r>
                        <a:rPr lang="uk-UA" baseline="0" dirty="0" smtClean="0"/>
                        <a:t> який розпочався з нападу Німеччини на СРСР </a:t>
                      </a:r>
                      <a:endParaRPr lang="ru-RU" dirty="0"/>
                    </a:p>
                  </a:txBody>
                  <a:tcPr/>
                </a:tc>
              </a:tr>
            </a:tbl>
          </a:graphicData>
        </a:graphic>
      </p:graphicFrame>
      <p:sp>
        <p:nvSpPr>
          <p:cNvPr id="10" name="Прямоугольник 9"/>
          <p:cNvSpPr/>
          <p:nvPr/>
        </p:nvSpPr>
        <p:spPr>
          <a:xfrm>
            <a:off x="-29795" y="3068960"/>
            <a:ext cx="9211013" cy="1261884"/>
          </a:xfrm>
          <a:prstGeom prst="rect">
            <a:avLst/>
          </a:prstGeom>
        </p:spPr>
        <p:txBody>
          <a:bodyPr wrap="square">
            <a:spAutoFit/>
          </a:bodyPr>
          <a:lstStyle/>
          <a:p>
            <a:pPr algn="just"/>
            <a:r>
              <a:rPr lang="uk-UA" sz="2800" spc="300" dirty="0" smtClean="0">
                <a:solidFill>
                  <a:srgbClr val="FF0000"/>
                </a:solidFill>
              </a:rPr>
              <a:t>Вітчизняна війна </a:t>
            </a:r>
            <a:r>
              <a:rPr lang="uk-UA" sz="2400" dirty="0" smtClean="0">
                <a:solidFill>
                  <a:srgbClr val="FFC000"/>
                </a:solidFill>
              </a:rPr>
              <a:t>– справедлива війна за свободу і незалежність Вітчизни проти іноземних загарбників, метою якої є не загарбання додаткових територій, а само існування   країни</a:t>
            </a:r>
            <a:r>
              <a:rPr lang="uk-UA" sz="2400" dirty="0" smtClean="0">
                <a:solidFill>
                  <a:schemeClr val="bg2">
                    <a:lumMod val="75000"/>
                  </a:schemeClr>
                </a:solidFill>
              </a:rPr>
              <a:t>.</a:t>
            </a:r>
            <a:endParaRPr lang="ru-RU" sz="2400" dirty="0">
              <a:solidFill>
                <a:schemeClr val="bg2">
                  <a:lumMod val="75000"/>
                </a:schemeClr>
              </a:solidFill>
            </a:endParaRPr>
          </a:p>
        </p:txBody>
      </p:sp>
      <p:pic>
        <p:nvPicPr>
          <p:cNvPr id="3074" name="Picture 2"/>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5468" t="3131" r="1664" b="50000"/>
          <a:stretch/>
        </p:blipFill>
        <p:spPr bwMode="auto">
          <a:xfrm>
            <a:off x="2364725" y="5471395"/>
            <a:ext cx="4775480" cy="13866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3273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Mama\Pictures\grim-reape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01192" y="1340768"/>
            <a:ext cx="4442808" cy="5530272"/>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1340768"/>
            <a:ext cx="4684779" cy="5517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7" name="Объект 6"/>
          <p:cNvGraphicFramePr>
            <a:graphicFrameLocks noGrp="1"/>
          </p:cNvGraphicFramePr>
          <p:nvPr>
            <p:ph sz="quarter" idx="13"/>
            <p:extLst>
              <p:ext uri="{D42A27DB-BD31-4B8C-83A1-F6EECF244321}">
                <p14:modId xmlns:p14="http://schemas.microsoft.com/office/powerpoint/2010/main" xmlns="" val="838354798"/>
              </p:ext>
            </p:extLst>
          </p:nvPr>
        </p:nvGraphicFramePr>
        <p:xfrm>
          <a:off x="0" y="1484783"/>
          <a:ext cx="4427537" cy="52573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Объект 7"/>
          <p:cNvGraphicFramePr>
            <a:graphicFrameLocks noGrp="1"/>
          </p:cNvGraphicFramePr>
          <p:nvPr>
            <p:ph sz="quarter" idx="14"/>
            <p:extLst>
              <p:ext uri="{D42A27DB-BD31-4B8C-83A1-F6EECF244321}">
                <p14:modId xmlns:p14="http://schemas.microsoft.com/office/powerpoint/2010/main" xmlns="" val="1833369537"/>
              </p:ext>
            </p:extLst>
          </p:nvPr>
        </p:nvGraphicFramePr>
        <p:xfrm>
          <a:off x="4684713" y="1341438"/>
          <a:ext cx="4459287" cy="551656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Текст 3"/>
          <p:cNvSpPr>
            <a:spLocks noGrp="1"/>
          </p:cNvSpPr>
          <p:nvPr>
            <p:ph type="body" sz="half" idx="2"/>
          </p:nvPr>
        </p:nvSpPr>
        <p:spPr>
          <a:xfrm>
            <a:off x="0" y="620688"/>
            <a:ext cx="4023360" cy="704088"/>
          </a:xfrm>
        </p:spPr>
        <p:txBody>
          <a:bodyPr/>
          <a:lstStyle/>
          <a:p>
            <a:r>
              <a:rPr lang="uk-UA" dirty="0" smtClean="0"/>
              <a:t>Франція</a:t>
            </a:r>
            <a:endParaRPr lang="uk-UA" dirty="0"/>
          </a:p>
        </p:txBody>
      </p:sp>
      <p:sp>
        <p:nvSpPr>
          <p:cNvPr id="5" name="Текст 4"/>
          <p:cNvSpPr>
            <a:spLocks noGrp="1"/>
          </p:cNvSpPr>
          <p:nvPr>
            <p:ph type="body" sz="half" idx="15"/>
          </p:nvPr>
        </p:nvSpPr>
        <p:spPr>
          <a:xfrm>
            <a:off x="5120640" y="620688"/>
            <a:ext cx="4023360" cy="704088"/>
          </a:xfrm>
        </p:spPr>
        <p:txBody>
          <a:bodyPr/>
          <a:lstStyle/>
          <a:p>
            <a:r>
              <a:rPr lang="uk-UA" dirty="0" smtClean="0"/>
              <a:t>Німеч</a:t>
            </a:r>
            <a:r>
              <a:rPr lang="uk-UA" dirty="0"/>
              <a:t>ч</a:t>
            </a:r>
            <a:r>
              <a:rPr lang="uk-UA" dirty="0" smtClean="0"/>
              <a:t>ина</a:t>
            </a:r>
            <a:endParaRPr lang="uk-UA" dirty="0"/>
          </a:p>
        </p:txBody>
      </p:sp>
      <p:sp>
        <p:nvSpPr>
          <p:cNvPr id="6" name="Заголовок 5"/>
          <p:cNvSpPr>
            <a:spLocks noGrp="1"/>
          </p:cNvSpPr>
          <p:nvPr>
            <p:ph type="title"/>
          </p:nvPr>
        </p:nvSpPr>
        <p:spPr>
          <a:xfrm>
            <a:off x="2627784" y="116632"/>
            <a:ext cx="4114800" cy="701040"/>
          </a:xfrm>
        </p:spPr>
        <p:txBody>
          <a:bodyPr/>
          <a:lstStyle/>
          <a:p>
            <a:r>
              <a:rPr lang="uk-UA" dirty="0" smtClean="0"/>
              <a:t>Причини</a:t>
            </a:r>
            <a:endParaRPr lang="ru-RU" dirty="0"/>
          </a:p>
        </p:txBody>
      </p:sp>
    </p:spTree>
    <p:extLst>
      <p:ext uri="{BB962C8B-B14F-4D97-AF65-F5344CB8AC3E}">
        <p14:creationId xmlns:p14="http://schemas.microsoft.com/office/powerpoint/2010/main" xmlns="" val="19197158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sz="quarter" idx="4294967295"/>
            <p:extLst>
              <p:ext uri="{D42A27DB-BD31-4B8C-83A1-F6EECF244321}">
                <p14:modId xmlns:p14="http://schemas.microsoft.com/office/powerpoint/2010/main" xmlns="" val="1179538420"/>
              </p:ext>
            </p:extLst>
          </p:nvPr>
        </p:nvGraphicFramePr>
        <p:xfrm>
          <a:off x="0" y="-9663"/>
          <a:ext cx="9144000" cy="8152585"/>
        </p:xfrm>
        <a:graphic>
          <a:graphicData uri="http://schemas.openxmlformats.org/drawingml/2006/table">
            <a:tbl>
              <a:tblPr firstRow="1" bandRow="1">
                <a:tableStyleId>{5C22544A-7EE6-4342-B048-85BDC9FD1C3A}</a:tableStyleId>
              </a:tblPr>
              <a:tblGrid>
                <a:gridCol w="2286000"/>
                <a:gridCol w="2286000"/>
                <a:gridCol w="2160240"/>
                <a:gridCol w="125760"/>
                <a:gridCol w="2286000"/>
              </a:tblGrid>
              <a:tr h="518390">
                <a:tc gridSpan="2">
                  <a:txBody>
                    <a:bodyPr/>
                    <a:lstStyle/>
                    <a:p>
                      <a:pPr algn="ctr"/>
                      <a:r>
                        <a:rPr lang="uk-UA" sz="2400" dirty="0" smtClean="0"/>
                        <a:t>1812</a:t>
                      </a:r>
                      <a:endParaRPr lang="ru-RU" sz="2400" dirty="0"/>
                    </a:p>
                  </a:txBody>
                  <a:tcPr/>
                </a:tc>
                <a:tc hMerge="1">
                  <a:txBody>
                    <a:bodyPr/>
                    <a:lstStyle/>
                    <a:p>
                      <a:endParaRPr lang="ru-RU" dirty="0"/>
                    </a:p>
                  </a:txBody>
                  <a:tcPr/>
                </a:tc>
                <a:tc gridSpan="3">
                  <a:txBody>
                    <a:bodyPr/>
                    <a:lstStyle/>
                    <a:p>
                      <a:pPr algn="ctr"/>
                      <a:r>
                        <a:rPr lang="uk-UA" sz="2400" dirty="0" smtClean="0"/>
                        <a:t>1941-1945</a:t>
                      </a:r>
                      <a:endParaRPr lang="ru-RU" sz="2400" dirty="0"/>
                    </a:p>
                  </a:txBody>
                  <a:tcPr/>
                </a:tc>
                <a:tc hMerge="1">
                  <a:txBody>
                    <a:bodyPr/>
                    <a:lstStyle/>
                    <a:p>
                      <a:endParaRPr lang="ru-RU"/>
                    </a:p>
                  </a:txBody>
                  <a:tcPr/>
                </a:tc>
                <a:tc hMerge="1">
                  <a:txBody>
                    <a:bodyPr/>
                    <a:lstStyle/>
                    <a:p>
                      <a:endParaRPr lang="ru-RU" dirty="0"/>
                    </a:p>
                  </a:txBody>
                  <a:tcPr/>
                </a:tc>
              </a:tr>
              <a:tr h="689163">
                <a:tc>
                  <a:txBody>
                    <a:bodyPr/>
                    <a:lstStyle/>
                    <a:p>
                      <a:pPr algn="r"/>
                      <a:r>
                        <a:rPr lang="uk-UA" sz="1600" dirty="0" smtClean="0"/>
                        <a:t>Росія</a:t>
                      </a:r>
                      <a:endParaRPr lang="ru-R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600" noProof="0" dirty="0" smtClean="0"/>
                        <a:t>Франція</a:t>
                      </a:r>
                    </a:p>
                    <a:p>
                      <a:endParaRPr lang="ru-RU" sz="1600" dirty="0"/>
                    </a:p>
                  </a:txBody>
                  <a:tcPr/>
                </a:tc>
                <a:tc gridSpan="2">
                  <a:txBody>
                    <a:bodyPr/>
                    <a:lstStyle/>
                    <a:p>
                      <a:pPr algn="r"/>
                      <a:r>
                        <a:rPr lang="uk-UA" sz="1600" dirty="0" smtClean="0"/>
                        <a:t>СРСР</a:t>
                      </a:r>
                      <a:endParaRPr lang="ru-RU" sz="1600" dirty="0"/>
                    </a:p>
                  </a:txBody>
                  <a:tcPr/>
                </a:tc>
                <a:tc hMerge="1">
                  <a:txBody>
                    <a:bodyPr/>
                    <a:lstStyle/>
                    <a:p>
                      <a:endParaRPr lang="ru-RU"/>
                    </a:p>
                  </a:txBody>
                  <a:tcPr/>
                </a:tc>
                <a:tc>
                  <a:txBody>
                    <a:bodyPr/>
                    <a:lstStyle/>
                    <a:p>
                      <a:pPr algn="l"/>
                      <a:r>
                        <a:rPr lang="uk-UA" sz="1600" dirty="0" smtClean="0"/>
                        <a:t>Німеччина</a:t>
                      </a:r>
                      <a:endParaRPr lang="ru-RU" sz="1600" dirty="0"/>
                    </a:p>
                  </a:txBody>
                  <a:tcPr/>
                </a:tc>
              </a:tr>
              <a:tr h="518390">
                <a:tc gridSpan="5">
                  <a:txBody>
                    <a:bodyPr/>
                    <a:lstStyle/>
                    <a:p>
                      <a:pPr algn="ctr"/>
                      <a:r>
                        <a:rPr lang="uk-UA" dirty="0" smtClean="0">
                          <a:latin typeface="Times New Roman" pitchFamily="18" charset="0"/>
                          <a:cs typeface="Times New Roman" pitchFamily="18" charset="0"/>
                        </a:rPr>
                        <a:t>Готувалися до збройної сутички</a:t>
                      </a:r>
                      <a:endParaRPr lang="ru-RU" dirty="0">
                        <a:latin typeface="Times New Roman" pitchFamily="18" charset="0"/>
                        <a:cs typeface="Times New Roman" pitchFamily="18" charset="0"/>
                      </a:endParaRPr>
                    </a:p>
                  </a:txBody>
                  <a:tcPr/>
                </a:tc>
                <a:tc hMerge="1">
                  <a:txBody>
                    <a:bodyPr/>
                    <a:lstStyle/>
                    <a:p>
                      <a:endParaRPr lang="ru-RU" dirty="0"/>
                    </a:p>
                  </a:txBody>
                  <a:tcPr/>
                </a:tc>
                <a:tc hMerge="1">
                  <a:txBody>
                    <a:bodyPr/>
                    <a:lstStyle/>
                    <a:p>
                      <a:endParaRPr lang="uk-UA" noProof="0" dirty="0"/>
                    </a:p>
                  </a:txBody>
                  <a:tcPr/>
                </a:tc>
                <a:tc hMerge="1">
                  <a:txBody>
                    <a:bodyPr/>
                    <a:lstStyle/>
                    <a:p>
                      <a:endParaRPr lang="ru-RU"/>
                    </a:p>
                  </a:txBody>
                  <a:tcPr/>
                </a:tc>
                <a:tc hMerge="1">
                  <a:txBody>
                    <a:bodyPr/>
                    <a:lstStyle/>
                    <a:p>
                      <a:endParaRPr lang="uk-UA" noProof="0" dirty="0"/>
                    </a:p>
                  </a:txBody>
                  <a:tcPr/>
                </a:tc>
              </a:tr>
              <a:tr h="984519">
                <a:tc>
                  <a:txBody>
                    <a:bodyPr/>
                    <a:lstStyle/>
                    <a:p>
                      <a:r>
                        <a:rPr lang="uk-UA" dirty="0" smtClean="0">
                          <a:latin typeface="Times New Roman" pitchFamily="18" charset="0"/>
                          <a:cs typeface="Times New Roman" pitchFamily="18" charset="0"/>
                        </a:rPr>
                        <a:t>Зосереджено на західному кордон 320 тис.</a:t>
                      </a:r>
                      <a:endParaRPr lang="ru-RU" dirty="0">
                        <a:latin typeface="Times New Roman" pitchFamily="18" charset="0"/>
                        <a:cs typeface="Times New Roman" pitchFamily="18" charset="0"/>
                      </a:endParaRPr>
                    </a:p>
                  </a:txBody>
                  <a:tcPr/>
                </a:tc>
                <a:tc>
                  <a:txBody>
                    <a:bodyPr/>
                    <a:lstStyle/>
                    <a:p>
                      <a:r>
                        <a:rPr lang="uk-UA" dirty="0" smtClean="0">
                          <a:latin typeface="Times New Roman" pitchFamily="18" charset="0"/>
                          <a:cs typeface="Times New Roman" pitchFamily="18" charset="0"/>
                        </a:rPr>
                        <a:t>Зосереджено на східному кордоні 448 тис.</a:t>
                      </a:r>
                      <a:r>
                        <a:rPr lang="uk-UA" baseline="0" dirty="0" smtClean="0">
                          <a:latin typeface="Times New Roman" pitchFamily="18" charset="0"/>
                          <a:cs typeface="Times New Roman" pitchFamily="18" charset="0"/>
                        </a:rPr>
                        <a:t> солдат і офіцерів</a:t>
                      </a:r>
                      <a:endParaRPr lang="ru-RU" dirty="0">
                        <a:latin typeface="Times New Roman" pitchFamily="18" charset="0"/>
                        <a:cs typeface="Times New Roman" pitchFamily="18" charset="0"/>
                      </a:endParaRPr>
                    </a:p>
                  </a:txBody>
                  <a:tcPr/>
                </a:tc>
                <a:tc>
                  <a:txBody>
                    <a:bodyPr/>
                    <a:lstStyle/>
                    <a:p>
                      <a:r>
                        <a:rPr lang="uk-UA" noProof="0" dirty="0" smtClean="0"/>
                        <a:t>Червона Армія перевищувала війська супротивника за живою силою в 1,2 рази, в танках – в 5 разів, в літаках – в 2,5 рази.</a:t>
                      </a:r>
                      <a:endParaRPr lang="uk-UA" noProof="0" dirty="0"/>
                    </a:p>
                  </a:txBody>
                  <a:tcPr/>
                </a:tc>
                <a:tc gridSpan="2">
                  <a:txBody>
                    <a:bodyPr/>
                    <a:lstStyle/>
                    <a:p>
                      <a:r>
                        <a:rPr lang="uk-UA" noProof="0" dirty="0" smtClean="0"/>
                        <a:t>На кордоні з СРСР було зосереджено 190 дивізій. Загальна чисельність складала 5500 тис. осіб</a:t>
                      </a:r>
                      <a:r>
                        <a:rPr lang="ru-RU" noProof="0" dirty="0" smtClean="0"/>
                        <a:t>.</a:t>
                      </a:r>
                      <a:endParaRPr lang="uk-UA" noProof="0" dirty="0"/>
                    </a:p>
                  </a:txBody>
                  <a:tcPr/>
                </a:tc>
                <a:tc hMerge="1">
                  <a:txBody>
                    <a:bodyPr/>
                    <a:lstStyle/>
                    <a:p>
                      <a:endParaRPr lang="uk-UA" noProof="0" dirty="0"/>
                    </a:p>
                  </a:txBody>
                  <a:tcPr/>
                </a:tc>
              </a:tr>
              <a:tr h="4140642">
                <a:tc>
                  <a:txBody>
                    <a:bodyPr/>
                    <a:lstStyle/>
                    <a:p>
                      <a:r>
                        <a:rPr lang="uk-UA" dirty="0" smtClean="0">
                          <a:latin typeface="Times New Roman" pitchFamily="18" charset="0"/>
                          <a:cs typeface="Times New Roman" pitchFamily="18" charset="0"/>
                        </a:rPr>
                        <a:t>Розглядала Україну як внутрішню колонію.</a:t>
                      </a:r>
                      <a:endParaRPr lang="ru-RU" dirty="0">
                        <a:latin typeface="Times New Roman" pitchFamily="18" charset="0"/>
                        <a:cs typeface="Times New Roman" pitchFamily="18" charset="0"/>
                      </a:endParaRPr>
                    </a:p>
                  </a:txBody>
                  <a:tcPr/>
                </a:tc>
                <a:tc>
                  <a:txBody>
                    <a:bodyPr/>
                    <a:lstStyle/>
                    <a:p>
                      <a:r>
                        <a:rPr lang="uk-UA" sz="1600" dirty="0" smtClean="0">
                          <a:latin typeface="Times New Roman" pitchFamily="18" charset="0"/>
                          <a:cs typeface="Times New Roman" pitchFamily="18" charset="0"/>
                        </a:rPr>
                        <a:t>Активізувалася діяльність</a:t>
                      </a:r>
                      <a:r>
                        <a:rPr lang="en-US" sz="1600" dirty="0" smtClean="0">
                          <a:latin typeface="Times New Roman" pitchFamily="18" charset="0"/>
                          <a:cs typeface="Times New Roman" pitchFamily="18" charset="0"/>
                        </a:rPr>
                        <a:t> </a:t>
                      </a:r>
                      <a:r>
                        <a:rPr lang="uk-UA" sz="1600" noProof="0" dirty="0" smtClean="0">
                          <a:latin typeface="Times New Roman" pitchFamily="18" charset="0"/>
                          <a:cs typeface="Times New Roman" pitchFamily="18" charset="0"/>
                        </a:rPr>
                        <a:t>спрямована</a:t>
                      </a:r>
                      <a:r>
                        <a:rPr lang="uk-UA" sz="1600" baseline="0" noProof="0" dirty="0" smtClean="0">
                          <a:latin typeface="Times New Roman" pitchFamily="18" charset="0"/>
                          <a:cs typeface="Times New Roman" pitchFamily="18" charset="0"/>
                        </a:rPr>
                        <a:t> на використання в своїх цілях української проблеми (ідея створення Українського князівства під французьким патронатом)</a:t>
                      </a:r>
                      <a:endParaRPr lang="uk-UA" sz="1600" noProof="0" dirty="0">
                        <a:latin typeface="Times New Roman" pitchFamily="18" charset="0"/>
                        <a:cs typeface="Times New Roman" pitchFamily="18" charset="0"/>
                      </a:endParaRPr>
                    </a:p>
                  </a:txBody>
                  <a:tcPr/>
                </a:tc>
                <a:tc>
                  <a:txBody>
                    <a:bodyPr/>
                    <a:lstStyle/>
                    <a:p>
                      <a:r>
                        <a:rPr lang="uk-UA" noProof="0" dirty="0" smtClean="0"/>
                        <a:t>Радянізація Західної України.</a:t>
                      </a:r>
                      <a:endParaRPr lang="uk-UA" noProof="0" dirty="0"/>
                    </a:p>
                  </a:txBody>
                  <a:tcPr/>
                </a:tc>
                <a:tc gridSpan="2">
                  <a:txBody>
                    <a:bodyPr/>
                    <a:lstStyle/>
                    <a:p>
                      <a:r>
                        <a:rPr lang="uk-UA" sz="1600" noProof="0" dirty="0" smtClean="0"/>
                        <a:t>Активізувалася діяльність спрямована на використання в своїх цілях української проблеми (пропозиція </a:t>
                      </a:r>
                      <a:r>
                        <a:rPr lang="uk-UA" sz="1600" noProof="0" dirty="0" err="1" smtClean="0"/>
                        <a:t>Розенберга</a:t>
                      </a:r>
                      <a:r>
                        <a:rPr lang="uk-UA" sz="1600" noProof="0" dirty="0" smtClean="0"/>
                        <a:t> створити під протекторатом рейху</a:t>
                      </a:r>
                    </a:p>
                    <a:p>
                      <a:r>
                        <a:rPr lang="uk-UA" sz="1600" noProof="0" dirty="0" smtClean="0"/>
                        <a:t>Чорноморський союз)</a:t>
                      </a:r>
                      <a:endParaRPr lang="uk-UA" sz="1600" noProof="0" dirty="0"/>
                    </a:p>
                  </a:txBody>
                  <a:tcPr/>
                </a:tc>
                <a:tc hMerge="1">
                  <a:txBody>
                    <a:bodyPr/>
                    <a:lstStyle/>
                    <a:p>
                      <a:endParaRPr lang="uk-UA" sz="1600" noProof="0" dirty="0"/>
                    </a:p>
                  </a:txBody>
                  <a:tcPr/>
                </a:tc>
              </a:tr>
            </a:tbl>
          </a:graphicData>
        </a:graphic>
      </p:graphicFrame>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57852" y="13645"/>
            <a:ext cx="841326" cy="11780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645"/>
            <a:ext cx="1044641" cy="1232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0319" t="1023" r="5009" b="-764"/>
          <a:stretch/>
        </p:blipFill>
        <p:spPr bwMode="auto">
          <a:xfrm>
            <a:off x="8038058" y="61246"/>
            <a:ext cx="1105942" cy="11370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1264" r="3567"/>
          <a:stretch/>
        </p:blipFill>
        <p:spPr bwMode="auto">
          <a:xfrm>
            <a:off x="4671351" y="-9662"/>
            <a:ext cx="1010727" cy="1201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621596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sz="quarter" idx="13"/>
          </p:nvPr>
        </p:nvSpPr>
        <p:spPr>
          <a:xfrm>
            <a:off x="0" y="3068960"/>
            <a:ext cx="4716016" cy="3778130"/>
          </a:xfrm>
        </p:spPr>
        <p:txBody>
          <a:bodyPr/>
          <a:lstStyle/>
          <a:p>
            <a:r>
              <a:rPr lang="uk-UA" sz="1800" spc="300" dirty="0">
                <a:solidFill>
                  <a:srgbClr val="FF0000"/>
                </a:solidFill>
                <a:latin typeface="Impact" pitchFamily="34" charset="0"/>
              </a:rPr>
              <a:t>Наполеон</a:t>
            </a:r>
            <a:endParaRPr lang="ru-RU" sz="1800" spc="300" dirty="0">
              <a:solidFill>
                <a:srgbClr val="FF0000"/>
              </a:solidFill>
              <a:latin typeface="Impact" pitchFamily="34" charset="0"/>
            </a:endParaRPr>
          </a:p>
          <a:p>
            <a:pPr marL="457200" indent="-457200" algn="just">
              <a:buFont typeface="+mj-lt"/>
              <a:buAutoNum type="arabicPeriod"/>
            </a:pPr>
            <a:r>
              <a:rPr lang="uk-UA" sz="1800" dirty="0" smtClean="0"/>
              <a:t>Правобережжя відходила до Великого герцогства Варшавського.</a:t>
            </a:r>
          </a:p>
          <a:p>
            <a:pPr marL="457200" indent="-457200" algn="just">
              <a:buFont typeface="+mj-lt"/>
              <a:buAutoNum type="arabicPeriod"/>
            </a:pPr>
            <a:r>
              <a:rPr lang="uk-UA" sz="1800" dirty="0" smtClean="0"/>
              <a:t>Галичина і Волинь мали відійти до Австрії (за воєнну допомогу у війні з Росією).</a:t>
            </a:r>
          </a:p>
          <a:p>
            <a:pPr marL="457200" indent="-457200" algn="just">
              <a:buFont typeface="+mj-lt"/>
              <a:buAutoNum type="arabicPeriod"/>
            </a:pPr>
            <a:r>
              <a:rPr lang="uk-UA" sz="1800" dirty="0" smtClean="0"/>
              <a:t>На території Лівобережжя і Південної України планувалося створити дві держави, які б підпорядковувалися Франції.</a:t>
            </a:r>
          </a:p>
          <a:p>
            <a:pPr marL="457200" indent="-457200" algn="just">
              <a:buFont typeface="+mj-lt"/>
              <a:buAutoNum type="arabicPeriod"/>
            </a:pPr>
            <a:r>
              <a:rPr lang="uk-UA" sz="1800" dirty="0" smtClean="0"/>
              <a:t>Поділ України на </a:t>
            </a:r>
            <a:r>
              <a:rPr lang="uk-UA" sz="1800" dirty="0" err="1" smtClean="0"/>
              <a:t>наполеоніди</a:t>
            </a:r>
            <a:r>
              <a:rPr lang="uk-UA" dirty="0" smtClean="0"/>
              <a:t>.</a:t>
            </a:r>
          </a:p>
          <a:p>
            <a:pPr marL="457200" indent="-457200" algn="just">
              <a:buFont typeface="+mj-lt"/>
              <a:buAutoNum type="arabicPeriod"/>
            </a:pPr>
            <a:endParaRPr lang="ru-RU" dirty="0"/>
          </a:p>
        </p:txBody>
      </p:sp>
      <p:sp>
        <p:nvSpPr>
          <p:cNvPr id="7" name="Объект 6"/>
          <p:cNvSpPr>
            <a:spLocks noGrp="1"/>
          </p:cNvSpPr>
          <p:nvPr>
            <p:ph sz="quarter" idx="14"/>
          </p:nvPr>
        </p:nvSpPr>
        <p:spPr>
          <a:xfrm>
            <a:off x="4663440" y="2060848"/>
            <a:ext cx="4480560" cy="4797152"/>
          </a:xfrm>
        </p:spPr>
        <p:txBody>
          <a:bodyPr>
            <a:normAutofit/>
          </a:bodyPr>
          <a:lstStyle/>
          <a:p>
            <a:r>
              <a:rPr lang="uk-UA" spc="300" dirty="0">
                <a:solidFill>
                  <a:srgbClr val="FF0000"/>
                </a:solidFill>
                <a:latin typeface="Impact" pitchFamily="34" charset="0"/>
              </a:rPr>
              <a:t>Гітлер</a:t>
            </a:r>
            <a:endParaRPr lang="ru-RU" spc="300" dirty="0">
              <a:solidFill>
                <a:srgbClr val="FF0000"/>
              </a:solidFill>
              <a:latin typeface="Impact" pitchFamily="34" charset="0"/>
            </a:endParaRPr>
          </a:p>
          <a:p>
            <a:pPr marL="457200" indent="-457200" algn="just">
              <a:buFont typeface="+mj-lt"/>
              <a:buAutoNum type="arabicPeriod"/>
            </a:pPr>
            <a:r>
              <a:rPr lang="uk-UA" dirty="0" smtClean="0"/>
              <a:t>Після розгрому СРСР і повалення більшовицького режиму створити нову Російську державу, до складу якої увійшла б і Україна.</a:t>
            </a:r>
          </a:p>
          <a:p>
            <a:pPr marL="457200" indent="-457200" algn="just">
              <a:buFont typeface="+mj-lt"/>
              <a:buAutoNum type="arabicPeriod"/>
            </a:pPr>
            <a:r>
              <a:rPr lang="uk-UA" dirty="0" smtClean="0"/>
              <a:t>Сприяти створенню автономної Української держави, виходячи з тактичних міркувань та інтересів Німеччини.</a:t>
            </a:r>
          </a:p>
          <a:p>
            <a:pPr marL="457200" indent="-457200" algn="just">
              <a:buFont typeface="+mj-lt"/>
              <a:buAutoNum type="arabicPeriod"/>
            </a:pPr>
            <a:r>
              <a:rPr lang="uk-UA" dirty="0" smtClean="0"/>
              <a:t>Перетворити Україну на німецьку колонію – джерело сировини, трудових ресурсів, родючих земель.</a:t>
            </a:r>
            <a:endParaRPr lang="ru-RU"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708" t="5352" r="3465" b="5044"/>
          <a:stretch/>
        </p:blipFill>
        <p:spPr bwMode="auto">
          <a:xfrm>
            <a:off x="-32111" y="30234"/>
            <a:ext cx="3956040" cy="30319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60232" y="30297"/>
            <a:ext cx="2483768" cy="2071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Прямоугольник 8"/>
          <p:cNvSpPr/>
          <p:nvPr/>
        </p:nvSpPr>
        <p:spPr>
          <a:xfrm>
            <a:off x="3923928" y="-71861"/>
            <a:ext cx="2736303" cy="1569660"/>
          </a:xfrm>
          <a:prstGeom prst="rect">
            <a:avLst/>
          </a:prstGeom>
        </p:spPr>
        <p:txBody>
          <a:bodyPr wrap="square">
            <a:spAutoFit/>
          </a:bodyPr>
          <a:lstStyle/>
          <a:p>
            <a:pPr algn="ctr"/>
            <a:r>
              <a:rPr lang="uk-UA" sz="2400" dirty="0" smtClean="0">
                <a:solidFill>
                  <a:srgbClr val="FF0000"/>
                </a:solidFill>
                <a:latin typeface="Impact" pitchFamily="34" charset="0"/>
              </a:rPr>
              <a:t>План</a:t>
            </a:r>
            <a:r>
              <a:rPr lang="uk-UA" sz="2400" dirty="0">
                <a:solidFill>
                  <a:srgbClr val="FF0000"/>
                </a:solidFill>
                <a:latin typeface="Impact" pitchFamily="34" charset="0"/>
              </a:rPr>
              <a:t>и</a:t>
            </a:r>
            <a:r>
              <a:rPr lang="uk-UA" sz="2400" dirty="0" smtClean="0">
                <a:solidFill>
                  <a:srgbClr val="FF0000"/>
                </a:solidFill>
                <a:latin typeface="Impact" pitchFamily="34" charset="0"/>
              </a:rPr>
              <a:t> </a:t>
            </a:r>
            <a:r>
              <a:rPr lang="uk-UA" sz="2400" dirty="0">
                <a:solidFill>
                  <a:srgbClr val="FF0000"/>
                </a:solidFill>
                <a:latin typeface="Impact" pitchFamily="34" charset="0"/>
              </a:rPr>
              <a:t>Наполеона </a:t>
            </a:r>
            <a:r>
              <a:rPr lang="uk-UA" sz="2400" dirty="0" smtClean="0">
                <a:solidFill>
                  <a:srgbClr val="FF0000"/>
                </a:solidFill>
                <a:latin typeface="Impact" pitchFamily="34" charset="0"/>
              </a:rPr>
              <a:t> і Гітлера  щодо українських земель</a:t>
            </a:r>
            <a:endParaRPr lang="uk-UA" sz="2400" dirty="0">
              <a:latin typeface="Impact" pitchFamily="34" charset="0"/>
            </a:endParaRPr>
          </a:p>
        </p:txBody>
      </p:sp>
    </p:spTree>
    <p:extLst>
      <p:ext uri="{BB962C8B-B14F-4D97-AF65-F5344CB8AC3E}">
        <p14:creationId xmlns:p14="http://schemas.microsoft.com/office/powerpoint/2010/main" xmlns="" val="34477397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881" y="24704"/>
            <a:ext cx="4788025" cy="11720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0032" y="0"/>
            <a:ext cx="4283968" cy="1180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23728" y="1393311"/>
            <a:ext cx="2376264" cy="242251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2" name="Объект 1"/>
          <p:cNvGraphicFramePr>
            <a:graphicFrameLocks noGrp="1"/>
          </p:cNvGraphicFramePr>
          <p:nvPr>
            <p:ph sz="quarter" idx="13"/>
            <p:extLst>
              <p:ext uri="{D42A27DB-BD31-4B8C-83A1-F6EECF244321}">
                <p14:modId xmlns:p14="http://schemas.microsoft.com/office/powerpoint/2010/main" xmlns="" val="1469438951"/>
              </p:ext>
            </p:extLst>
          </p:nvPr>
        </p:nvGraphicFramePr>
        <p:xfrm>
          <a:off x="-180528" y="3850944"/>
          <a:ext cx="4553744" cy="30228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 name="Объект 5"/>
          <p:cNvGraphicFramePr>
            <a:graphicFrameLocks noGrp="1"/>
          </p:cNvGraphicFramePr>
          <p:nvPr>
            <p:ph sz="quarter" idx="14"/>
            <p:extLst>
              <p:ext uri="{D42A27DB-BD31-4B8C-83A1-F6EECF244321}">
                <p14:modId xmlns:p14="http://schemas.microsoft.com/office/powerpoint/2010/main" xmlns="" val="2069769053"/>
              </p:ext>
            </p:extLst>
          </p:nvPr>
        </p:nvGraphicFramePr>
        <p:xfrm>
          <a:off x="4572000" y="1252098"/>
          <a:ext cx="4022725" cy="32099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5" name="Текст 4"/>
          <p:cNvSpPr>
            <a:spLocks noGrp="1"/>
          </p:cNvSpPr>
          <p:nvPr>
            <p:ph type="body" sz="half" idx="2"/>
          </p:nvPr>
        </p:nvSpPr>
        <p:spPr>
          <a:xfrm>
            <a:off x="107504" y="222030"/>
            <a:ext cx="4023360" cy="902713"/>
          </a:xfrm>
        </p:spPr>
        <p:txBody>
          <a:bodyPr>
            <a:normAutofit/>
          </a:bodyPr>
          <a:lstStyle/>
          <a:p>
            <a:r>
              <a:rPr lang="uk-UA" sz="2800" b="0" spc="600" dirty="0" smtClean="0">
                <a:solidFill>
                  <a:schemeClr val="bg1">
                    <a:lumMod val="95000"/>
                    <a:lumOff val="5000"/>
                  </a:schemeClr>
                </a:solidFill>
                <a:latin typeface="Arial Black" pitchFamily="34" charset="0"/>
              </a:rPr>
              <a:t>Наполеон</a:t>
            </a:r>
            <a:endParaRPr lang="uk-UA" sz="2800" b="0" spc="600" dirty="0">
              <a:solidFill>
                <a:schemeClr val="bg1">
                  <a:lumMod val="95000"/>
                  <a:lumOff val="5000"/>
                </a:schemeClr>
              </a:solidFill>
              <a:latin typeface="Arial Black" pitchFamily="34" charset="0"/>
            </a:endParaRPr>
          </a:p>
        </p:txBody>
      </p:sp>
      <p:sp>
        <p:nvSpPr>
          <p:cNvPr id="7" name="Текст 6"/>
          <p:cNvSpPr>
            <a:spLocks noGrp="1"/>
          </p:cNvSpPr>
          <p:nvPr>
            <p:ph type="body" sz="half" idx="15"/>
          </p:nvPr>
        </p:nvSpPr>
        <p:spPr>
          <a:xfrm>
            <a:off x="5059289" y="46172"/>
            <a:ext cx="4117712" cy="1150580"/>
          </a:xfrm>
        </p:spPr>
        <p:txBody>
          <a:bodyPr>
            <a:noAutofit/>
          </a:bodyPr>
          <a:lstStyle/>
          <a:p>
            <a:r>
              <a:rPr lang="uk-UA" sz="3200" b="0" spc="1500" dirty="0" smtClean="0">
                <a:solidFill>
                  <a:schemeClr val="bg1">
                    <a:lumMod val="95000"/>
                    <a:lumOff val="5000"/>
                  </a:schemeClr>
                </a:solidFill>
                <a:latin typeface="Impact" pitchFamily="34" charset="0"/>
              </a:rPr>
              <a:t>Гітлер</a:t>
            </a:r>
            <a:endParaRPr lang="ru-RU" sz="3200" spc="1500" dirty="0">
              <a:solidFill>
                <a:schemeClr val="bg1">
                  <a:lumMod val="95000"/>
                  <a:lumOff val="5000"/>
                </a:schemeClr>
              </a:solidFill>
            </a:endParaRPr>
          </a:p>
        </p:txBody>
      </p:sp>
      <p:sp>
        <p:nvSpPr>
          <p:cNvPr id="4" name="Прямоугольник 3"/>
          <p:cNvSpPr/>
          <p:nvPr/>
        </p:nvSpPr>
        <p:spPr>
          <a:xfrm>
            <a:off x="0" y="1337451"/>
            <a:ext cx="2318995" cy="2308324"/>
          </a:xfrm>
          <a:prstGeom prst="rect">
            <a:avLst/>
          </a:prstGeom>
        </p:spPr>
        <p:txBody>
          <a:bodyPr wrap="square">
            <a:spAutoFit/>
          </a:bodyPr>
          <a:lstStyle/>
          <a:p>
            <a:r>
              <a:rPr lang="ru-RU" sz="1600" dirty="0" smtClean="0">
                <a:solidFill>
                  <a:schemeClr val="tx1">
                    <a:lumMod val="85000"/>
                  </a:schemeClr>
                </a:solidFill>
              </a:rPr>
              <a:t>«</a:t>
            </a:r>
            <a:r>
              <a:rPr lang="uk-UA" sz="1600" dirty="0" smtClean="0">
                <a:solidFill>
                  <a:schemeClr val="tx1">
                    <a:lumMod val="85000"/>
                  </a:schemeClr>
                </a:solidFill>
              </a:rPr>
              <a:t>Якщо</a:t>
            </a:r>
            <a:r>
              <a:rPr lang="ru-RU" sz="1600" dirty="0" smtClean="0">
                <a:solidFill>
                  <a:schemeClr val="tx1">
                    <a:lumMod val="85000"/>
                  </a:schemeClr>
                </a:solidFill>
              </a:rPr>
              <a:t>  </a:t>
            </a:r>
            <a:r>
              <a:rPr lang="ru-RU" sz="1600" dirty="0">
                <a:solidFill>
                  <a:schemeClr val="tx1">
                    <a:lumMod val="85000"/>
                  </a:schemeClr>
                </a:solidFill>
              </a:rPr>
              <a:t>я </a:t>
            </a:r>
            <a:r>
              <a:rPr lang="uk-UA" sz="1600" dirty="0" smtClean="0">
                <a:solidFill>
                  <a:schemeClr val="tx1">
                    <a:lumMod val="85000"/>
                  </a:schemeClr>
                </a:solidFill>
              </a:rPr>
              <a:t>візьму Київ </a:t>
            </a:r>
            <a:r>
              <a:rPr lang="ru-RU" sz="1600" dirty="0" smtClean="0">
                <a:solidFill>
                  <a:schemeClr val="tx1">
                    <a:lumMod val="85000"/>
                  </a:schemeClr>
                </a:solidFill>
              </a:rPr>
              <a:t>– </a:t>
            </a:r>
            <a:r>
              <a:rPr lang="ru-RU" sz="1600" dirty="0">
                <a:solidFill>
                  <a:schemeClr val="tx1">
                    <a:lumMod val="85000"/>
                  </a:schemeClr>
                </a:solidFill>
              </a:rPr>
              <a:t>я </a:t>
            </a:r>
            <a:r>
              <a:rPr lang="uk-UA" sz="1600" dirty="0" smtClean="0">
                <a:solidFill>
                  <a:schemeClr val="tx1">
                    <a:lumMod val="85000"/>
                  </a:schemeClr>
                </a:solidFill>
              </a:rPr>
              <a:t>візьму</a:t>
            </a:r>
            <a:r>
              <a:rPr lang="ru-RU" sz="1600" dirty="0" smtClean="0">
                <a:solidFill>
                  <a:schemeClr val="tx1">
                    <a:lumMod val="85000"/>
                  </a:schemeClr>
                </a:solidFill>
              </a:rPr>
              <a:t> </a:t>
            </a:r>
            <a:r>
              <a:rPr lang="uk-UA" sz="1600" dirty="0" smtClean="0">
                <a:solidFill>
                  <a:schemeClr val="tx1">
                    <a:lumMod val="85000"/>
                  </a:schemeClr>
                </a:solidFill>
              </a:rPr>
              <a:t>Росію</a:t>
            </a:r>
            <a:r>
              <a:rPr lang="ru-RU" sz="1600" dirty="0" smtClean="0">
                <a:solidFill>
                  <a:schemeClr val="tx1">
                    <a:lumMod val="85000"/>
                  </a:schemeClr>
                </a:solidFill>
              </a:rPr>
              <a:t> </a:t>
            </a:r>
            <a:r>
              <a:rPr lang="ru-RU" sz="1600" dirty="0">
                <a:solidFill>
                  <a:schemeClr val="tx1">
                    <a:lumMod val="85000"/>
                  </a:schemeClr>
                </a:solidFill>
              </a:rPr>
              <a:t>за ноги; </a:t>
            </a:r>
          </a:p>
          <a:p>
            <a:r>
              <a:rPr lang="uk-UA" sz="1600" dirty="0" smtClean="0">
                <a:solidFill>
                  <a:schemeClr val="tx1">
                    <a:lumMod val="85000"/>
                  </a:schemeClr>
                </a:solidFill>
              </a:rPr>
              <a:t>Якщо</a:t>
            </a:r>
            <a:r>
              <a:rPr lang="ru-RU" sz="1600" dirty="0" smtClean="0">
                <a:solidFill>
                  <a:schemeClr val="tx1">
                    <a:lumMod val="85000"/>
                  </a:schemeClr>
                </a:solidFill>
              </a:rPr>
              <a:t> я </a:t>
            </a:r>
            <a:r>
              <a:rPr lang="uk-UA" sz="1600" dirty="0" smtClean="0">
                <a:solidFill>
                  <a:schemeClr val="tx1">
                    <a:lumMod val="85000"/>
                  </a:schemeClr>
                </a:solidFill>
              </a:rPr>
              <a:t>візьму Петербург – я візьму Росію за голову</a:t>
            </a:r>
            <a:r>
              <a:rPr lang="ru-RU" sz="1600" dirty="0" smtClean="0">
                <a:solidFill>
                  <a:schemeClr val="tx1">
                    <a:lumMod val="85000"/>
                  </a:schemeClr>
                </a:solidFill>
              </a:rPr>
              <a:t>; </a:t>
            </a:r>
            <a:endParaRPr lang="ru-RU" sz="1600" dirty="0">
              <a:solidFill>
                <a:schemeClr val="tx1">
                  <a:lumMod val="85000"/>
                </a:schemeClr>
              </a:solidFill>
            </a:endParaRPr>
          </a:p>
          <a:p>
            <a:r>
              <a:rPr lang="ru-RU" sz="1600" dirty="0">
                <a:solidFill>
                  <a:schemeClr val="tx1">
                    <a:lumMod val="85000"/>
                  </a:schemeClr>
                </a:solidFill>
              </a:rPr>
              <a:t> </a:t>
            </a:r>
            <a:r>
              <a:rPr lang="uk-UA" sz="1600" dirty="0" smtClean="0">
                <a:solidFill>
                  <a:schemeClr val="tx1">
                    <a:lumMod val="85000"/>
                  </a:schemeClr>
                </a:solidFill>
              </a:rPr>
              <a:t>Якщо я візьму Москву – я поражу її в саме серце</a:t>
            </a:r>
            <a:r>
              <a:rPr lang="ru-RU" sz="1600" dirty="0" smtClean="0">
                <a:solidFill>
                  <a:schemeClr val="tx1">
                    <a:lumMod val="85000"/>
                  </a:schemeClr>
                </a:solidFill>
              </a:rPr>
              <a:t>».</a:t>
            </a:r>
          </a:p>
          <a:p>
            <a:pPr algn="r"/>
            <a:r>
              <a:rPr lang="uk-UA" sz="1600" dirty="0" smtClean="0">
                <a:solidFill>
                  <a:schemeClr val="tx1">
                    <a:lumMod val="85000"/>
                  </a:schemeClr>
                </a:solidFill>
              </a:rPr>
              <a:t>Наполеон</a:t>
            </a:r>
            <a:endParaRPr lang="ru-RU" sz="1600" dirty="0">
              <a:solidFill>
                <a:schemeClr val="tx1">
                  <a:lumMod val="85000"/>
                </a:schemeClr>
              </a:solidFill>
            </a:endParaRPr>
          </a:p>
        </p:txBody>
      </p:sp>
      <p:pic>
        <p:nvPicPr>
          <p:cNvPr id="4102" name="Picture 6"/>
          <p:cNvPicPr>
            <a:picLocks noChangeAspect="1" noChangeArrowheads="1"/>
          </p:cNvPicPr>
          <p:nvPr/>
        </p:nvPicPr>
        <p:blipFill rotWithShape="1">
          <a:blip r:embed="rId15" cstate="print">
            <a:extLst>
              <a:ext uri="{28A0092B-C50C-407E-A947-70E740481C1C}">
                <a14:useLocalDpi xmlns:a14="http://schemas.microsoft.com/office/drawing/2010/main" xmlns="" val="0"/>
              </a:ext>
            </a:extLst>
          </a:blip>
          <a:srcRect l="10156" r="22797"/>
          <a:stretch/>
        </p:blipFill>
        <p:spPr bwMode="auto">
          <a:xfrm>
            <a:off x="4014548" y="3808187"/>
            <a:ext cx="2272145" cy="238560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Прямоугольник 2"/>
          <p:cNvSpPr/>
          <p:nvPr/>
        </p:nvSpPr>
        <p:spPr>
          <a:xfrm>
            <a:off x="6286693" y="4527923"/>
            <a:ext cx="2857306" cy="2062103"/>
          </a:xfrm>
          <a:prstGeom prst="rect">
            <a:avLst/>
          </a:prstGeom>
        </p:spPr>
        <p:txBody>
          <a:bodyPr wrap="square">
            <a:spAutoFit/>
          </a:bodyPr>
          <a:lstStyle/>
          <a:p>
            <a:r>
              <a:rPr lang="uk-UA" sz="1600" dirty="0" smtClean="0">
                <a:solidFill>
                  <a:schemeClr val="tx1">
                    <a:lumMod val="85000"/>
                  </a:schemeClr>
                </a:solidFill>
              </a:rPr>
              <a:t>Операція буде мати сенс тільки в тому випадку, якщо ми одним стрімким ударом розгромимо всю державу цілком. Тільки захоплення певної частини території недостатньо</a:t>
            </a:r>
          </a:p>
          <a:p>
            <a:pPr algn="r"/>
            <a:r>
              <a:rPr lang="uk-UA" sz="1600" dirty="0" smtClean="0">
                <a:solidFill>
                  <a:schemeClr val="tx1">
                    <a:lumMod val="85000"/>
                  </a:schemeClr>
                </a:solidFill>
              </a:rPr>
              <a:t>А.Гітлер</a:t>
            </a:r>
            <a:endParaRPr lang="uk-UA" sz="1600" dirty="0">
              <a:solidFill>
                <a:schemeClr val="tx1">
                  <a:lumMod val="85000"/>
                </a:schemeClr>
              </a:solidFill>
            </a:endParaRPr>
          </a:p>
        </p:txBody>
      </p:sp>
    </p:spTree>
    <p:extLst>
      <p:ext uri="{BB962C8B-B14F-4D97-AF65-F5344CB8AC3E}">
        <p14:creationId xmlns:p14="http://schemas.microsoft.com/office/powerpoint/2010/main" xmlns="" val="641646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bg1">
                <a:tint val="95000"/>
              </a:schemeClr>
              <a:schemeClr val="bg1">
                <a:shade val="20000"/>
              </a:schemeClr>
            </a:duotone>
            <a:lum/>
          </a:blip>
          <a:srcRect/>
          <a:stretch>
            <a:fillRect/>
          </a:stretch>
        </a:blipFill>
        <a:effectLst/>
      </p:bgPr>
    </p:bg>
    <p:spTree>
      <p:nvGrpSpPr>
        <p:cNvPr id="1" name=""/>
        <p:cNvGrpSpPr/>
        <p:nvPr/>
      </p:nvGrpSpPr>
      <p:grpSpPr>
        <a:xfrm>
          <a:off x="0" y="0"/>
          <a:ext cx="0" cy="0"/>
          <a:chOff x="0" y="0"/>
          <a:chExt cx="0" cy="0"/>
        </a:xfrm>
      </p:grpSpPr>
      <p:sp>
        <p:nvSpPr>
          <p:cNvPr id="6" name="Объект 5"/>
          <p:cNvSpPr>
            <a:spLocks noGrp="1"/>
          </p:cNvSpPr>
          <p:nvPr>
            <p:ph sz="quarter" idx="13"/>
          </p:nvPr>
        </p:nvSpPr>
        <p:spPr>
          <a:xfrm>
            <a:off x="0" y="1412776"/>
            <a:ext cx="9144000" cy="5445224"/>
          </a:xfrm>
        </p:spPr>
        <p:txBody>
          <a:bodyPr/>
          <a:lstStyle/>
          <a:p>
            <a:endParaRPr lang="ru-RU" dirty="0"/>
          </a:p>
        </p:txBody>
      </p:sp>
      <p:pic>
        <p:nvPicPr>
          <p:cNvPr id="2050"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harpenSoften amount="-54000"/>
                    </a14:imgEffect>
                    <a14:imgEffect>
                      <a14:colorTemperature colorTemp="11200"/>
                    </a14:imgEffect>
                    <a14:imgEffect>
                      <a14:saturation sat="66000"/>
                    </a14:imgEffect>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a:off x="0" y="1412776"/>
            <a:ext cx="9144000" cy="5445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Таблица 4"/>
          <p:cNvGraphicFramePr>
            <a:graphicFrameLocks noGrp="1"/>
          </p:cNvGraphicFramePr>
          <p:nvPr>
            <p:extLst>
              <p:ext uri="{D42A27DB-BD31-4B8C-83A1-F6EECF244321}">
                <p14:modId xmlns:p14="http://schemas.microsoft.com/office/powerpoint/2010/main" xmlns="" val="625200412"/>
              </p:ext>
            </p:extLst>
          </p:nvPr>
        </p:nvGraphicFramePr>
        <p:xfrm>
          <a:off x="35496" y="0"/>
          <a:ext cx="9145018" cy="7067473"/>
        </p:xfrm>
        <a:graphic>
          <a:graphicData uri="http://schemas.openxmlformats.org/drawingml/2006/table">
            <a:tbl>
              <a:tblPr/>
              <a:tblGrid>
                <a:gridCol w="936104"/>
                <a:gridCol w="4131184"/>
                <a:gridCol w="4077730"/>
              </a:tblGrid>
              <a:tr h="1628280">
                <a:tc>
                  <a:txBody>
                    <a:bodyPr/>
                    <a:lstStyle/>
                    <a:p>
                      <a:r>
                        <a:rPr lang="ru-RU" sz="1800" b="0" spc="300" dirty="0" smtClean="0">
                          <a:solidFill>
                            <a:schemeClr val="tx1">
                              <a:lumMod val="85000"/>
                            </a:schemeClr>
                          </a:solidFill>
                          <a:effectLst/>
                          <a:latin typeface="Impact" pitchFamily="34" charset="0"/>
                          <a:cs typeface="Times New Roman" pitchFamily="18" charset="0"/>
                        </a:rPr>
                        <a:t>Мета:</a:t>
                      </a:r>
                      <a:endParaRPr lang="ru-RU" sz="1800" b="0" spc="300" dirty="0">
                        <a:solidFill>
                          <a:schemeClr val="tx1">
                            <a:lumMod val="85000"/>
                          </a:schemeClr>
                        </a:solidFill>
                        <a:effectLst/>
                        <a:latin typeface="Impact" pitchFamily="34" charset="0"/>
                        <a:cs typeface="Times New Roman" pitchFamily="18" charset="0"/>
                      </a:endParaRPr>
                    </a:p>
                  </a:txBody>
                  <a:tcPr marL="54184" marR="54184" marT="27092" marB="270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1800" b="0" spc="300" noProof="0" dirty="0" smtClean="0">
                          <a:solidFill>
                            <a:schemeClr val="tx1">
                              <a:lumMod val="85000"/>
                            </a:schemeClr>
                          </a:solidFill>
                          <a:effectLst/>
                          <a:latin typeface="Impact" pitchFamily="34" charset="0"/>
                          <a:cs typeface="Times New Roman" pitchFamily="18" charset="0"/>
                        </a:rPr>
                        <a:t>Вітчизняна війна 1812 р. і  Закордонний похід російської армії 1813-1814 рр.</a:t>
                      </a:r>
                      <a:endParaRPr lang="uk-UA" sz="1800" b="0" spc="300" noProof="0" dirty="0">
                        <a:solidFill>
                          <a:schemeClr val="tx1">
                            <a:lumMod val="85000"/>
                          </a:schemeClr>
                        </a:solidFill>
                        <a:effectLst/>
                        <a:latin typeface="Impact" pitchFamily="34" charset="0"/>
                        <a:cs typeface="Times New Roman" pitchFamily="18" charset="0"/>
                      </a:endParaRPr>
                    </a:p>
                  </a:txBody>
                  <a:tcPr marL="54184" marR="54184" marT="27092" marB="270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k-UA" sz="1800" b="0" spc="300" noProof="0" dirty="0" smtClean="0">
                          <a:solidFill>
                            <a:schemeClr val="tx1">
                              <a:lumMod val="85000"/>
                            </a:schemeClr>
                          </a:solidFill>
                          <a:effectLst/>
                          <a:latin typeface="Impact" pitchFamily="34" charset="0"/>
                          <a:cs typeface="Times New Roman" pitchFamily="18" charset="0"/>
                        </a:rPr>
                        <a:t>Велика Вітчизняна війна 1941-1944 рр. </a:t>
                      </a:r>
                      <a:endParaRPr lang="uk-UA" sz="1800" b="0" spc="300" noProof="0" dirty="0">
                        <a:solidFill>
                          <a:schemeClr val="tx1">
                            <a:lumMod val="85000"/>
                          </a:schemeClr>
                        </a:solidFill>
                        <a:effectLst/>
                        <a:latin typeface="Impact" pitchFamily="34" charset="0"/>
                        <a:cs typeface="Times New Roman" pitchFamily="18" charset="0"/>
                      </a:endParaRPr>
                    </a:p>
                  </a:txBody>
                  <a:tcPr marL="54184" marR="54184" marT="27092" marB="270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73511">
                <a:tc>
                  <a:txBody>
                    <a:bodyPr/>
                    <a:lstStyle/>
                    <a:p>
                      <a:r>
                        <a:rPr lang="ru-RU" sz="2400" b="1" spc="0" dirty="0" smtClean="0">
                          <a:solidFill>
                            <a:schemeClr val="tx1">
                              <a:lumMod val="85000"/>
                            </a:schemeClr>
                          </a:solidFill>
                          <a:effectLst/>
                          <a:latin typeface="Times New Roman" pitchFamily="18" charset="0"/>
                          <a:cs typeface="Times New Roman" pitchFamily="18" charset="0"/>
                        </a:rPr>
                        <a:t>Явна:</a:t>
                      </a:r>
                      <a:endParaRPr lang="ru-RU" sz="2400" b="1" spc="0" dirty="0">
                        <a:solidFill>
                          <a:schemeClr val="tx1">
                            <a:lumMod val="85000"/>
                          </a:schemeClr>
                        </a:solidFill>
                        <a:effectLst/>
                        <a:latin typeface="Times New Roman" pitchFamily="18" charset="0"/>
                        <a:cs typeface="Times New Roman" pitchFamily="18" charset="0"/>
                      </a:endParaRPr>
                    </a:p>
                  </a:txBody>
                  <a:tcPr marL="54184" marR="54184" marT="27092" marB="270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uk-UA" sz="2400" b="1" spc="0" noProof="0" dirty="0" smtClean="0">
                        <a:solidFill>
                          <a:schemeClr val="bg1"/>
                        </a:solidFill>
                        <a:effectLst/>
                        <a:latin typeface="Times New Roman" pitchFamily="18" charset="0"/>
                        <a:cs typeface="Times New Roman" pitchFamily="18" charset="0"/>
                      </a:endParaRPr>
                    </a:p>
                    <a:p>
                      <a:endParaRPr lang="uk-UA" sz="2400" b="1" spc="0" noProof="0" dirty="0" smtClean="0">
                        <a:solidFill>
                          <a:schemeClr val="bg1"/>
                        </a:solidFill>
                        <a:effectLst/>
                        <a:latin typeface="Times New Roman" pitchFamily="18" charset="0"/>
                        <a:cs typeface="Times New Roman" pitchFamily="18" charset="0"/>
                      </a:endParaRPr>
                    </a:p>
                    <a:p>
                      <a:endParaRPr lang="uk-UA" sz="2400" b="1" spc="0" noProof="0" dirty="0" smtClean="0">
                        <a:solidFill>
                          <a:schemeClr val="bg1"/>
                        </a:solidFill>
                        <a:effectLst/>
                        <a:latin typeface="Times New Roman" pitchFamily="18" charset="0"/>
                        <a:cs typeface="Times New Roman" pitchFamily="18" charset="0"/>
                      </a:endParaRPr>
                    </a:p>
                    <a:p>
                      <a:r>
                        <a:rPr lang="uk-UA" sz="2400" b="1" spc="0" noProof="0" dirty="0" smtClean="0">
                          <a:solidFill>
                            <a:schemeClr val="bg1"/>
                          </a:solidFill>
                          <a:effectLst/>
                          <a:latin typeface="Times New Roman" pitchFamily="18" charset="0"/>
                          <a:cs typeface="Times New Roman" pitchFamily="18" charset="0"/>
                        </a:rPr>
                        <a:t>Звільнення країни від французьких загарбників</a:t>
                      </a:r>
                      <a:endParaRPr lang="uk-UA" sz="2400" b="1" spc="0" noProof="0" dirty="0">
                        <a:solidFill>
                          <a:schemeClr val="bg1"/>
                        </a:solidFill>
                        <a:effectLst/>
                        <a:latin typeface="Times New Roman" pitchFamily="18" charset="0"/>
                        <a:cs typeface="Times New Roman" pitchFamily="18" charset="0"/>
                      </a:endParaRPr>
                    </a:p>
                  </a:txBody>
                  <a:tcPr marL="54184" marR="54184" marT="27092" marB="270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uk-UA" sz="2400" b="1" spc="0" noProof="0" dirty="0" smtClean="0">
                        <a:solidFill>
                          <a:schemeClr val="bg1"/>
                        </a:solidFill>
                        <a:effectLst/>
                        <a:latin typeface="Times New Roman" pitchFamily="18" charset="0"/>
                        <a:cs typeface="Times New Roman" pitchFamily="18" charset="0"/>
                      </a:endParaRPr>
                    </a:p>
                    <a:p>
                      <a:endParaRPr lang="uk-UA" sz="2400" b="1" spc="0" noProof="0" dirty="0" smtClean="0">
                        <a:solidFill>
                          <a:schemeClr val="bg1"/>
                        </a:solidFill>
                        <a:effectLst/>
                        <a:latin typeface="Times New Roman" pitchFamily="18" charset="0"/>
                        <a:cs typeface="Times New Roman" pitchFamily="18" charset="0"/>
                      </a:endParaRPr>
                    </a:p>
                    <a:p>
                      <a:r>
                        <a:rPr lang="uk-UA" sz="2400" b="1" spc="0" noProof="0" dirty="0" smtClean="0">
                          <a:solidFill>
                            <a:schemeClr val="bg1"/>
                          </a:solidFill>
                          <a:effectLst/>
                          <a:latin typeface="Times New Roman" pitchFamily="18" charset="0"/>
                          <a:cs typeface="Times New Roman" pitchFamily="18" charset="0"/>
                        </a:rPr>
                        <a:t>Звільнення країни від німецьких загарбників  і їх союзників</a:t>
                      </a:r>
                      <a:endParaRPr lang="uk-UA" sz="2400" b="1" spc="0" noProof="0" dirty="0">
                        <a:solidFill>
                          <a:schemeClr val="bg1"/>
                        </a:solidFill>
                        <a:effectLst/>
                        <a:latin typeface="Times New Roman" pitchFamily="18" charset="0"/>
                        <a:cs typeface="Times New Roman" pitchFamily="18" charset="0"/>
                      </a:endParaRPr>
                    </a:p>
                  </a:txBody>
                  <a:tcPr marL="54184" marR="54184" marT="27092" marB="270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56209">
                <a:tc>
                  <a:txBody>
                    <a:bodyPr/>
                    <a:lstStyle/>
                    <a:p>
                      <a:pPr algn="ctr"/>
                      <a:r>
                        <a:rPr lang="ru-RU" sz="2400" b="1" spc="0" dirty="0" err="1" smtClean="0">
                          <a:solidFill>
                            <a:schemeClr val="tx1">
                              <a:lumMod val="85000"/>
                            </a:schemeClr>
                          </a:solidFill>
                          <a:effectLst/>
                          <a:latin typeface="Times New Roman" pitchFamily="18" charset="0"/>
                          <a:cs typeface="Times New Roman" pitchFamily="18" charset="0"/>
                        </a:rPr>
                        <a:t>Прихована</a:t>
                      </a:r>
                      <a:r>
                        <a:rPr lang="ru-RU" sz="2400" b="1" spc="0" dirty="0" smtClean="0">
                          <a:solidFill>
                            <a:schemeClr val="tx1">
                              <a:lumMod val="85000"/>
                            </a:schemeClr>
                          </a:solidFill>
                          <a:effectLst/>
                          <a:latin typeface="Times New Roman" pitchFamily="18" charset="0"/>
                          <a:cs typeface="Times New Roman" pitchFamily="18" charset="0"/>
                        </a:rPr>
                        <a:t>:</a:t>
                      </a:r>
                      <a:endParaRPr lang="ru-RU" sz="2400" b="1" spc="0" dirty="0">
                        <a:solidFill>
                          <a:schemeClr val="tx1">
                            <a:lumMod val="85000"/>
                          </a:schemeClr>
                        </a:solidFill>
                        <a:effectLst/>
                        <a:latin typeface="Times New Roman" pitchFamily="18" charset="0"/>
                        <a:cs typeface="Times New Roman" pitchFamily="18" charset="0"/>
                      </a:endParaRPr>
                    </a:p>
                  </a:txBody>
                  <a:tcPr marL="54184" marR="54184" marT="27092" marB="27092"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uk-UA" sz="2400" b="1" spc="0" noProof="0" dirty="0" smtClean="0">
                          <a:solidFill>
                            <a:schemeClr val="bg1"/>
                          </a:solidFill>
                          <a:effectLst/>
                          <a:latin typeface="Times New Roman" pitchFamily="18" charset="0"/>
                          <a:cs typeface="Times New Roman" pitchFamily="18" charset="0"/>
                        </a:rPr>
                        <a:t>Боротьба за панування Російської імперії в Європі</a:t>
                      </a:r>
                      <a:endParaRPr lang="uk-UA" sz="2400" b="1" spc="0" noProof="0" dirty="0">
                        <a:solidFill>
                          <a:schemeClr val="bg1"/>
                        </a:solidFill>
                        <a:effectLst/>
                        <a:latin typeface="Times New Roman" pitchFamily="18" charset="0"/>
                        <a:cs typeface="Times New Roman" pitchFamily="18" charset="0"/>
                      </a:endParaRPr>
                    </a:p>
                  </a:txBody>
                  <a:tcPr marL="54184" marR="54184" marT="27092" marB="270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uk-UA" sz="2400" b="1" spc="0" noProof="0" dirty="0" smtClean="0">
                          <a:solidFill>
                            <a:schemeClr val="bg1"/>
                          </a:solidFill>
                          <a:effectLst/>
                          <a:latin typeface="Times New Roman" pitchFamily="18" charset="0"/>
                          <a:cs typeface="Times New Roman" pitchFamily="18" charset="0"/>
                        </a:rPr>
                        <a:t>Боротьба за лідерство СРСР в Європі і  світі, експорт радянської моделі соціалізму</a:t>
                      </a:r>
                      <a:endParaRPr lang="uk-UA" sz="2400" b="1" spc="0" noProof="0" dirty="0">
                        <a:solidFill>
                          <a:schemeClr val="bg1"/>
                        </a:solidFill>
                        <a:effectLst/>
                        <a:latin typeface="Times New Roman" pitchFamily="18" charset="0"/>
                        <a:cs typeface="Times New Roman" pitchFamily="18" charset="0"/>
                      </a:endParaRPr>
                    </a:p>
                  </a:txBody>
                  <a:tcPr marL="54184" marR="54184" marT="27092" marB="2709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1557002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sz="quarter" idx="4294967295"/>
            <p:extLst>
              <p:ext uri="{D42A27DB-BD31-4B8C-83A1-F6EECF244321}">
                <p14:modId xmlns:p14="http://schemas.microsoft.com/office/powerpoint/2010/main" xmlns="" val="2349648530"/>
              </p:ext>
            </p:extLst>
          </p:nvPr>
        </p:nvGraphicFramePr>
        <p:xfrm>
          <a:off x="0" y="1"/>
          <a:ext cx="9180512" cy="6857999"/>
        </p:xfrm>
        <a:graphic>
          <a:graphicData uri="http://schemas.openxmlformats.org/drawingml/2006/table">
            <a:tbl>
              <a:tblPr firstRow="1" bandRow="1">
                <a:tableStyleId>{5C22544A-7EE6-4342-B048-85BDC9FD1C3A}</a:tableStyleId>
              </a:tblPr>
              <a:tblGrid>
                <a:gridCol w="2123728"/>
                <a:gridCol w="3744416"/>
                <a:gridCol w="3312368"/>
              </a:tblGrid>
              <a:tr h="690745">
                <a:tc>
                  <a:txBody>
                    <a:bodyPr/>
                    <a:lstStyle/>
                    <a:p>
                      <a:pPr algn="ctr"/>
                      <a:r>
                        <a:rPr lang="uk-UA" dirty="0" smtClean="0"/>
                        <a:t>критерії</a:t>
                      </a:r>
                      <a:endParaRPr lang="ru-RU" dirty="0"/>
                    </a:p>
                  </a:txBody>
                  <a:tcPr/>
                </a:tc>
                <a:tc>
                  <a:txBody>
                    <a:bodyPr/>
                    <a:lstStyle/>
                    <a:p>
                      <a:pPr algn="ctr"/>
                      <a:r>
                        <a:rPr lang="uk-UA" dirty="0" smtClean="0"/>
                        <a:t>1812</a:t>
                      </a:r>
                      <a:endParaRPr lang="ru-RU" dirty="0"/>
                    </a:p>
                  </a:txBody>
                  <a:tcPr/>
                </a:tc>
                <a:tc>
                  <a:txBody>
                    <a:bodyPr/>
                    <a:lstStyle/>
                    <a:p>
                      <a:pPr algn="ctr"/>
                      <a:r>
                        <a:rPr lang="uk-UA" dirty="0" smtClean="0"/>
                        <a:t>1941-1943</a:t>
                      </a:r>
                      <a:endParaRPr lang="ru-RU" dirty="0"/>
                    </a:p>
                  </a:txBody>
                  <a:tcPr/>
                </a:tc>
              </a:tr>
              <a:tr h="1279608">
                <a:tc>
                  <a:txBody>
                    <a:bodyPr/>
                    <a:lstStyle/>
                    <a:p>
                      <a:r>
                        <a:rPr lang="uk-UA" dirty="0" smtClean="0"/>
                        <a:t>Територія України окупована ворогом</a:t>
                      </a:r>
                      <a:endParaRPr lang="ru-RU" dirty="0"/>
                    </a:p>
                  </a:txBody>
                  <a:tcPr/>
                </a:tc>
                <a:tc>
                  <a:txBody>
                    <a:bodyPr/>
                    <a:lstStyle/>
                    <a:p>
                      <a:r>
                        <a:rPr lang="uk-UA" noProof="0" dirty="0" smtClean="0"/>
                        <a:t>Західна частина Волині –</a:t>
                      </a:r>
                    </a:p>
                    <a:p>
                      <a:r>
                        <a:rPr lang="uk-UA" noProof="0" dirty="0" smtClean="0"/>
                        <a:t>Ковельський, Луцький, Володимирський і частина </a:t>
                      </a:r>
                      <a:r>
                        <a:rPr lang="uk-UA" noProof="0" dirty="0" err="1" smtClean="0"/>
                        <a:t>Дубенського</a:t>
                      </a:r>
                      <a:r>
                        <a:rPr lang="uk-UA" noProof="0" dirty="0" smtClean="0"/>
                        <a:t> повітів</a:t>
                      </a:r>
                      <a:endParaRPr lang="uk-UA" noProof="0" dirty="0"/>
                    </a:p>
                  </a:txBody>
                  <a:tcPr/>
                </a:tc>
                <a:tc>
                  <a:txBody>
                    <a:bodyPr/>
                    <a:lstStyle/>
                    <a:p>
                      <a:r>
                        <a:rPr lang="uk-UA" dirty="0" smtClean="0"/>
                        <a:t>Вся територія України (з 1942</a:t>
                      </a:r>
                      <a:r>
                        <a:rPr lang="uk-UA" baseline="0" dirty="0" smtClean="0"/>
                        <a:t> по грудень 1942 р.)</a:t>
                      </a:r>
                      <a:endParaRPr lang="ru-RU" dirty="0"/>
                    </a:p>
                  </a:txBody>
                  <a:tcPr/>
                </a:tc>
              </a:tr>
              <a:tr h="48876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dirty="0" smtClean="0"/>
                        <a:t>Формування ополчення</a:t>
                      </a:r>
                      <a:endParaRPr lang="ru-RU" dirty="0" smtClean="0"/>
                    </a:p>
                  </a:txBody>
                  <a:tcPr/>
                </a:tc>
                <a:tc>
                  <a:txBody>
                    <a:bodyPr/>
                    <a:lstStyle/>
                    <a:p>
                      <a:pPr algn="just"/>
                      <a:r>
                        <a:rPr lang="uk-UA" noProof="0" dirty="0" smtClean="0"/>
                        <a:t>Створення козацького  і селянського ополчення. В Україні були сформовані 22 козацькі полки</a:t>
                      </a:r>
                      <a:r>
                        <a:rPr lang="uk-UA" baseline="0" noProof="0" dirty="0" smtClean="0"/>
                        <a:t> (</a:t>
                      </a:r>
                      <a:r>
                        <a:rPr lang="uk-UA" noProof="0" dirty="0" smtClean="0"/>
                        <a:t>чисельністю 24500 чоловік) на Лівобережжі  15 (9 полтавських і 6 чернігівських); на Правобережжі - 4  (3 київських і 1 подільський. Для розвідувальної, конвойної, караульної служби і служби зв’язку з лісових наглядачів і нічних сторожів Київської, Подільської та Волинської губерній  були створені загони «лісової варти», або «лісових козаків»</a:t>
                      </a:r>
                      <a:r>
                        <a:rPr lang="uk-UA" baseline="0" noProof="0" dirty="0" smtClean="0"/>
                        <a:t> (</a:t>
                      </a:r>
                      <a:r>
                        <a:rPr lang="uk-UA" noProof="0" dirty="0" smtClean="0"/>
                        <a:t>понад 1000 осіб). Було сформовано 20 піших і кінних ополченських полків.</a:t>
                      </a:r>
                      <a:endParaRPr lang="uk-UA" noProof="0" dirty="0"/>
                    </a:p>
                  </a:txBody>
                  <a:tcPr/>
                </a:tc>
                <a:tc>
                  <a:txBody>
                    <a:bodyPr/>
                    <a:lstStyle/>
                    <a:p>
                      <a:r>
                        <a:rPr lang="uk-UA" dirty="0" smtClean="0"/>
                        <a:t>Ополчення складалося з </a:t>
                      </a:r>
                      <a:endParaRPr lang="ru-RU" dirty="0" smtClean="0"/>
                    </a:p>
                    <a:p>
                      <a:r>
                        <a:rPr lang="uk-UA" noProof="0" dirty="0" smtClean="0"/>
                        <a:t>дивізій (в Ленінграді</a:t>
                      </a:r>
                      <a:r>
                        <a:rPr lang="uk-UA" baseline="0" noProof="0" dirty="0" smtClean="0"/>
                        <a:t> -</a:t>
                      </a:r>
                      <a:r>
                        <a:rPr lang="uk-UA" noProof="0" dirty="0" smtClean="0"/>
                        <a:t> 10, в Москві – 16 , Кременчук -1), батальйонів, полків, винищувальних батальйонів. Через народне ополчення в діючу армію влилося близько 2 млн. бійців.</a:t>
                      </a:r>
                    </a:p>
                    <a:p>
                      <a:endParaRPr lang="uk-UA" noProof="0" dirty="0" smtClean="0"/>
                    </a:p>
                    <a:p>
                      <a:endParaRPr lang="ru-RU" dirty="0" smtClean="0"/>
                    </a:p>
                    <a:p>
                      <a:endParaRPr lang="uk-UA" dirty="0" smtClean="0"/>
                    </a:p>
                    <a:p>
                      <a:endParaRPr lang="uk-UA" dirty="0" smtClean="0"/>
                    </a:p>
                    <a:p>
                      <a:endParaRPr lang="uk-UA" dirty="0" smtClean="0"/>
                    </a:p>
                    <a:p>
                      <a:endParaRPr lang="ru-RU" dirty="0"/>
                    </a:p>
                  </a:txBody>
                  <a:tcPr/>
                </a:tc>
              </a:tr>
            </a:tbl>
          </a:graphicData>
        </a:graphic>
      </p:graphicFrame>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65053" y="5661248"/>
            <a:ext cx="3269316" cy="952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818841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3405</TotalTime>
  <Words>1563</Words>
  <Application>Microsoft Office PowerPoint</Application>
  <PresentationFormat>Экран (4:3)</PresentationFormat>
  <Paragraphs>174</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BlackTie</vt:lpstr>
      <vt:lpstr>Слідів війни не заметуть століття ( Україна в вітчизняних війнах 1812 і 1941-1945 р.)</vt:lpstr>
      <vt:lpstr>Слайд 2</vt:lpstr>
      <vt:lpstr>Слайд 3</vt:lpstr>
      <vt:lpstr>Причини</vt:lpstr>
      <vt:lpstr>Слайд 5</vt:lpstr>
      <vt:lpstr>Слайд 6</vt:lpstr>
      <vt:lpstr>Слайд 7</vt:lpstr>
      <vt:lpstr>Слайд 8</vt:lpstr>
      <vt:lpstr>Слайд 9</vt:lpstr>
      <vt:lpstr>Слайд 10</vt:lpstr>
      <vt:lpstr>Слайд 11</vt:lpstr>
      <vt:lpstr>Наслідки війни 1941-1945</vt:lpstr>
      <vt:lpstr>Слайд 13</vt:lpstr>
      <vt:lpstr>Слайд 14</vt:lpstr>
      <vt:lpstr>Література</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1812</dc:title>
  <dc:creator>Mama</dc:creator>
  <cp:lastModifiedBy>Марина</cp:lastModifiedBy>
  <cp:revision>137</cp:revision>
  <dcterms:created xsi:type="dcterms:W3CDTF">2013-04-02T18:44:07Z</dcterms:created>
  <dcterms:modified xsi:type="dcterms:W3CDTF">2015-02-07T19:33:12Z</dcterms:modified>
</cp:coreProperties>
</file>