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3" r:id="rId6"/>
    <p:sldId id="262" r:id="rId7"/>
    <p:sldId id="258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BFBB7"/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F7F50-199D-4C89-BF70-1A9BDCC8DD57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C5E83C4-9D1D-4976-B6BA-DD329D610851}">
      <dgm:prSet phldrT="[Текст]" phldr="1"/>
      <dgm:spPr/>
      <dgm:t>
        <a:bodyPr/>
        <a:lstStyle/>
        <a:p>
          <a:endParaRPr lang="ru-RU"/>
        </a:p>
      </dgm:t>
    </dgm:pt>
    <dgm:pt modelId="{B83375E9-56D7-4696-9861-38A5BFFFF791}" type="parTrans" cxnId="{068B8862-304D-4132-9F42-2DE63C213CD4}">
      <dgm:prSet/>
      <dgm:spPr/>
      <dgm:t>
        <a:bodyPr/>
        <a:lstStyle/>
        <a:p>
          <a:endParaRPr lang="ru-RU"/>
        </a:p>
      </dgm:t>
    </dgm:pt>
    <dgm:pt modelId="{49CAF190-9172-4DCB-A6D8-D6B132B7B61B}" type="sibTrans" cxnId="{068B8862-304D-4132-9F42-2DE63C213CD4}">
      <dgm:prSet/>
      <dgm:spPr/>
      <dgm:t>
        <a:bodyPr/>
        <a:lstStyle/>
        <a:p>
          <a:endParaRPr lang="ru-RU"/>
        </a:p>
      </dgm:t>
    </dgm:pt>
    <dgm:pt modelId="{DCBA0227-E7A2-4CC9-888C-8879EA0EC7B1}">
      <dgm:prSet phldrT="[Текст]"/>
      <dgm:spPr/>
      <dgm:t>
        <a:bodyPr/>
        <a:lstStyle/>
        <a:p>
          <a:r>
            <a:rPr lang="uk-UA" dirty="0" smtClean="0"/>
            <a:t>тисячі шкіл спалено, пограбовано, перетворено на склади, госпіталі, казарми</a:t>
          </a:r>
          <a:endParaRPr lang="ru-RU" dirty="0"/>
        </a:p>
      </dgm:t>
    </dgm:pt>
    <dgm:pt modelId="{8A0805F4-F94D-4C43-966B-6F07121EBBF3}" type="parTrans" cxnId="{13D35F83-9760-45D3-9E19-4DAC64D18225}">
      <dgm:prSet/>
      <dgm:spPr/>
      <dgm:t>
        <a:bodyPr/>
        <a:lstStyle/>
        <a:p>
          <a:endParaRPr lang="ru-RU"/>
        </a:p>
      </dgm:t>
    </dgm:pt>
    <dgm:pt modelId="{D7E00582-29C2-486A-A4EE-8D813F49F1AF}" type="sibTrans" cxnId="{13D35F83-9760-45D3-9E19-4DAC64D18225}">
      <dgm:prSet/>
      <dgm:spPr/>
      <dgm:t>
        <a:bodyPr/>
        <a:lstStyle/>
        <a:p>
          <a:endParaRPr lang="ru-RU"/>
        </a:p>
      </dgm:t>
    </dgm:pt>
    <dgm:pt modelId="{1F722D7A-7258-48B7-9BE2-48FA953910BF}">
      <dgm:prSet phldrT="[Текст]" phldr="1"/>
      <dgm:spPr/>
      <dgm:t>
        <a:bodyPr/>
        <a:lstStyle/>
        <a:p>
          <a:endParaRPr lang="ru-RU"/>
        </a:p>
      </dgm:t>
    </dgm:pt>
    <dgm:pt modelId="{7ABB3868-AD15-4488-BD20-8986CC902441}" type="parTrans" cxnId="{4511A1E4-3E94-44B6-A06B-042008F3C45E}">
      <dgm:prSet/>
      <dgm:spPr/>
      <dgm:t>
        <a:bodyPr/>
        <a:lstStyle/>
        <a:p>
          <a:endParaRPr lang="ru-RU"/>
        </a:p>
      </dgm:t>
    </dgm:pt>
    <dgm:pt modelId="{5C09A295-93D3-4E40-949B-C1A1E3E34CF6}" type="sibTrans" cxnId="{4511A1E4-3E94-44B6-A06B-042008F3C45E}">
      <dgm:prSet/>
      <dgm:spPr/>
      <dgm:t>
        <a:bodyPr/>
        <a:lstStyle/>
        <a:p>
          <a:endParaRPr lang="ru-RU"/>
        </a:p>
      </dgm:t>
    </dgm:pt>
    <dgm:pt modelId="{42596AED-4BE9-4A65-8792-97D82C13D5DD}">
      <dgm:prSet phldrT="[Текст]"/>
      <dgm:spPr/>
      <dgm:t>
        <a:bodyPr/>
        <a:lstStyle/>
        <a:p>
          <a:r>
            <a:rPr lang="uk-UA" dirty="0" smtClean="0"/>
            <a:t>навчається лише 1,77 млн. дітей</a:t>
          </a:r>
          <a:endParaRPr lang="ru-RU" dirty="0"/>
        </a:p>
      </dgm:t>
    </dgm:pt>
    <dgm:pt modelId="{6ECF5CF7-5891-4A04-B313-C09FC3BF4140}" type="parTrans" cxnId="{5417536C-14B4-432A-A33B-5306D149286C}">
      <dgm:prSet/>
      <dgm:spPr/>
      <dgm:t>
        <a:bodyPr/>
        <a:lstStyle/>
        <a:p>
          <a:endParaRPr lang="ru-RU"/>
        </a:p>
      </dgm:t>
    </dgm:pt>
    <dgm:pt modelId="{6266B1DB-7BB3-4525-85D8-A850D837D0A8}" type="sibTrans" cxnId="{5417536C-14B4-432A-A33B-5306D149286C}">
      <dgm:prSet/>
      <dgm:spPr/>
      <dgm:t>
        <a:bodyPr/>
        <a:lstStyle/>
        <a:p>
          <a:endParaRPr lang="ru-RU"/>
        </a:p>
      </dgm:t>
    </dgm:pt>
    <dgm:pt modelId="{5352A6CB-8F85-4AAF-9ED0-36C19AA210A1}">
      <dgm:prSet phldrT="[Текст]" phldr="1"/>
      <dgm:spPr/>
      <dgm:t>
        <a:bodyPr/>
        <a:lstStyle/>
        <a:p>
          <a:endParaRPr lang="ru-RU"/>
        </a:p>
      </dgm:t>
    </dgm:pt>
    <dgm:pt modelId="{F4CB7418-3FA0-454A-8912-4BCCCCC9C686}" type="parTrans" cxnId="{92FF3B78-BC74-4C5D-9170-F59F0A2A75F5}">
      <dgm:prSet/>
      <dgm:spPr/>
      <dgm:t>
        <a:bodyPr/>
        <a:lstStyle/>
        <a:p>
          <a:endParaRPr lang="ru-RU"/>
        </a:p>
      </dgm:t>
    </dgm:pt>
    <dgm:pt modelId="{A84D08A5-7B77-4D7E-B51C-78DECA002367}" type="sibTrans" cxnId="{92FF3B78-BC74-4C5D-9170-F59F0A2A75F5}">
      <dgm:prSet/>
      <dgm:spPr/>
      <dgm:t>
        <a:bodyPr/>
        <a:lstStyle/>
        <a:p>
          <a:endParaRPr lang="ru-RU"/>
        </a:p>
      </dgm:t>
    </dgm:pt>
    <dgm:pt modelId="{56554EC4-CB09-4C44-A2C6-079E76A59CB5}">
      <dgm:prSet phldrT="[Текст]"/>
      <dgm:spPr/>
      <dgm:t>
        <a:bodyPr/>
        <a:lstStyle/>
        <a:p>
          <a:r>
            <a:rPr lang="uk-UA" dirty="0" smtClean="0"/>
            <a:t>Вивезені на схід вузи налагоджують навчальний процес </a:t>
          </a:r>
          <a:endParaRPr lang="ru-RU" dirty="0"/>
        </a:p>
      </dgm:t>
    </dgm:pt>
    <dgm:pt modelId="{8D9B4033-C80C-4BB4-8C3A-6A5FD97ED706}" type="parTrans" cxnId="{4D150AF9-B579-45FC-AAC3-C478C53AB5A6}">
      <dgm:prSet/>
      <dgm:spPr/>
      <dgm:t>
        <a:bodyPr/>
        <a:lstStyle/>
        <a:p>
          <a:endParaRPr lang="ru-RU"/>
        </a:p>
      </dgm:t>
    </dgm:pt>
    <dgm:pt modelId="{6378635A-4953-437F-A065-5E0838215C27}" type="sibTrans" cxnId="{4D150AF9-B579-45FC-AAC3-C478C53AB5A6}">
      <dgm:prSet/>
      <dgm:spPr/>
      <dgm:t>
        <a:bodyPr/>
        <a:lstStyle/>
        <a:p>
          <a:endParaRPr lang="ru-RU"/>
        </a:p>
      </dgm:t>
    </dgm:pt>
    <dgm:pt modelId="{9AD0D7FC-EBD8-43C7-B7E0-94555FCD0CB3}" type="pres">
      <dgm:prSet presAssocID="{724F7F50-199D-4C89-BF70-1A9BDCC8DD57}" presName="linearFlow" presStyleCnt="0">
        <dgm:presLayoutVars>
          <dgm:dir/>
          <dgm:animLvl val="lvl"/>
          <dgm:resizeHandles val="exact"/>
        </dgm:presLayoutVars>
      </dgm:prSet>
      <dgm:spPr/>
    </dgm:pt>
    <dgm:pt modelId="{0D22A5D5-8674-4BCB-B1CE-A596E938F6E6}" type="pres">
      <dgm:prSet presAssocID="{FC5E83C4-9D1D-4976-B6BA-DD329D610851}" presName="composite" presStyleCnt="0"/>
      <dgm:spPr/>
    </dgm:pt>
    <dgm:pt modelId="{DDDFFB9C-F6FF-4925-A0E8-20DFE3EFA982}" type="pres">
      <dgm:prSet presAssocID="{FC5E83C4-9D1D-4976-B6BA-DD329D61085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90C55E2-3CCB-4A6C-BCEF-919D5469CA48}" type="pres">
      <dgm:prSet presAssocID="{FC5E83C4-9D1D-4976-B6BA-DD329D61085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CE75F-BDAA-4205-BD8A-344465FE4A7F}" type="pres">
      <dgm:prSet presAssocID="{49CAF190-9172-4DCB-A6D8-D6B132B7B61B}" presName="sp" presStyleCnt="0"/>
      <dgm:spPr/>
    </dgm:pt>
    <dgm:pt modelId="{60DFF2CF-768A-4D17-8528-79F30004665F}" type="pres">
      <dgm:prSet presAssocID="{1F722D7A-7258-48B7-9BE2-48FA953910BF}" presName="composite" presStyleCnt="0"/>
      <dgm:spPr/>
    </dgm:pt>
    <dgm:pt modelId="{8FA2863A-1C13-4CDD-97D6-7DECA3950545}" type="pres">
      <dgm:prSet presAssocID="{1F722D7A-7258-48B7-9BE2-48FA953910B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97A02C3-EFFB-4B74-A6C2-1E665E0AB602}" type="pres">
      <dgm:prSet presAssocID="{1F722D7A-7258-48B7-9BE2-48FA953910B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411D32-9E8E-49A7-B39E-499B3F93A255}" type="pres">
      <dgm:prSet presAssocID="{5C09A295-93D3-4E40-949B-C1A1E3E34CF6}" presName="sp" presStyleCnt="0"/>
      <dgm:spPr/>
    </dgm:pt>
    <dgm:pt modelId="{E4FCBE4C-0C15-42A9-AE69-35D3B98B4655}" type="pres">
      <dgm:prSet presAssocID="{5352A6CB-8F85-4AAF-9ED0-36C19AA210A1}" presName="composite" presStyleCnt="0"/>
      <dgm:spPr/>
    </dgm:pt>
    <dgm:pt modelId="{1E84309D-D50A-448F-B9A6-FF02F4EABCF2}" type="pres">
      <dgm:prSet presAssocID="{5352A6CB-8F85-4AAF-9ED0-36C19AA210A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2E1FD94-3969-4F44-81F3-8FC86485E050}" type="pres">
      <dgm:prSet presAssocID="{5352A6CB-8F85-4AAF-9ED0-36C19AA210A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150AF9-B579-45FC-AAC3-C478C53AB5A6}" srcId="{5352A6CB-8F85-4AAF-9ED0-36C19AA210A1}" destId="{56554EC4-CB09-4C44-A2C6-079E76A59CB5}" srcOrd="0" destOrd="0" parTransId="{8D9B4033-C80C-4BB4-8C3A-6A5FD97ED706}" sibTransId="{6378635A-4953-437F-A065-5E0838215C27}"/>
    <dgm:cxn modelId="{13D35F83-9760-45D3-9E19-4DAC64D18225}" srcId="{FC5E83C4-9D1D-4976-B6BA-DD329D610851}" destId="{DCBA0227-E7A2-4CC9-888C-8879EA0EC7B1}" srcOrd="0" destOrd="0" parTransId="{8A0805F4-F94D-4C43-966B-6F07121EBBF3}" sibTransId="{D7E00582-29C2-486A-A4EE-8D813F49F1AF}"/>
    <dgm:cxn modelId="{4AF5BEDF-B5F7-4AA9-A26E-5CB9E362BE90}" type="presOf" srcId="{5352A6CB-8F85-4AAF-9ED0-36C19AA210A1}" destId="{1E84309D-D50A-448F-B9A6-FF02F4EABCF2}" srcOrd="0" destOrd="0" presId="urn:microsoft.com/office/officeart/2005/8/layout/chevron2"/>
    <dgm:cxn modelId="{5417536C-14B4-432A-A33B-5306D149286C}" srcId="{1F722D7A-7258-48B7-9BE2-48FA953910BF}" destId="{42596AED-4BE9-4A65-8792-97D82C13D5DD}" srcOrd="0" destOrd="0" parTransId="{6ECF5CF7-5891-4A04-B313-C09FC3BF4140}" sibTransId="{6266B1DB-7BB3-4525-85D8-A850D837D0A8}"/>
    <dgm:cxn modelId="{2226F423-F12D-49EE-BB00-48E7E76E0D8A}" type="presOf" srcId="{724F7F50-199D-4C89-BF70-1A9BDCC8DD57}" destId="{9AD0D7FC-EBD8-43C7-B7E0-94555FCD0CB3}" srcOrd="0" destOrd="0" presId="urn:microsoft.com/office/officeart/2005/8/layout/chevron2"/>
    <dgm:cxn modelId="{4511A1E4-3E94-44B6-A06B-042008F3C45E}" srcId="{724F7F50-199D-4C89-BF70-1A9BDCC8DD57}" destId="{1F722D7A-7258-48B7-9BE2-48FA953910BF}" srcOrd="1" destOrd="0" parTransId="{7ABB3868-AD15-4488-BD20-8986CC902441}" sibTransId="{5C09A295-93D3-4E40-949B-C1A1E3E34CF6}"/>
    <dgm:cxn modelId="{92FF3B78-BC74-4C5D-9170-F59F0A2A75F5}" srcId="{724F7F50-199D-4C89-BF70-1A9BDCC8DD57}" destId="{5352A6CB-8F85-4AAF-9ED0-36C19AA210A1}" srcOrd="2" destOrd="0" parTransId="{F4CB7418-3FA0-454A-8912-4BCCCCC9C686}" sibTransId="{A84D08A5-7B77-4D7E-B51C-78DECA002367}"/>
    <dgm:cxn modelId="{AC1F009A-31AE-42AA-A4F9-5A236DAD98FA}" type="presOf" srcId="{DCBA0227-E7A2-4CC9-888C-8879EA0EC7B1}" destId="{590C55E2-3CCB-4A6C-BCEF-919D5469CA48}" srcOrd="0" destOrd="0" presId="urn:microsoft.com/office/officeart/2005/8/layout/chevron2"/>
    <dgm:cxn modelId="{43E62482-D0AC-4C45-9CE9-1C71F3094AAB}" type="presOf" srcId="{1F722D7A-7258-48B7-9BE2-48FA953910BF}" destId="{8FA2863A-1C13-4CDD-97D6-7DECA3950545}" srcOrd="0" destOrd="0" presId="urn:microsoft.com/office/officeart/2005/8/layout/chevron2"/>
    <dgm:cxn modelId="{EC7909D4-A021-46B5-BDE5-4EB22C18C593}" type="presOf" srcId="{42596AED-4BE9-4A65-8792-97D82C13D5DD}" destId="{F97A02C3-EFFB-4B74-A6C2-1E665E0AB602}" srcOrd="0" destOrd="0" presId="urn:microsoft.com/office/officeart/2005/8/layout/chevron2"/>
    <dgm:cxn modelId="{D89F7C5C-46FC-440B-B1DD-21DE5DDBDF52}" type="presOf" srcId="{56554EC4-CB09-4C44-A2C6-079E76A59CB5}" destId="{22E1FD94-3969-4F44-81F3-8FC86485E050}" srcOrd="0" destOrd="0" presId="urn:microsoft.com/office/officeart/2005/8/layout/chevron2"/>
    <dgm:cxn modelId="{8E6421F4-1B97-45DE-BD74-B05D22C7FCA7}" type="presOf" srcId="{FC5E83C4-9D1D-4976-B6BA-DD329D610851}" destId="{DDDFFB9C-F6FF-4925-A0E8-20DFE3EFA982}" srcOrd="0" destOrd="0" presId="urn:microsoft.com/office/officeart/2005/8/layout/chevron2"/>
    <dgm:cxn modelId="{068B8862-304D-4132-9F42-2DE63C213CD4}" srcId="{724F7F50-199D-4C89-BF70-1A9BDCC8DD57}" destId="{FC5E83C4-9D1D-4976-B6BA-DD329D610851}" srcOrd="0" destOrd="0" parTransId="{B83375E9-56D7-4696-9861-38A5BFFFF791}" sibTransId="{49CAF190-9172-4DCB-A6D8-D6B132B7B61B}"/>
    <dgm:cxn modelId="{F3A4968B-32A1-4129-87AC-7061225D5B90}" type="presParOf" srcId="{9AD0D7FC-EBD8-43C7-B7E0-94555FCD0CB3}" destId="{0D22A5D5-8674-4BCB-B1CE-A596E938F6E6}" srcOrd="0" destOrd="0" presId="urn:microsoft.com/office/officeart/2005/8/layout/chevron2"/>
    <dgm:cxn modelId="{F8E28343-EF71-4DC5-842C-54A2D6423B05}" type="presParOf" srcId="{0D22A5D5-8674-4BCB-B1CE-A596E938F6E6}" destId="{DDDFFB9C-F6FF-4925-A0E8-20DFE3EFA982}" srcOrd="0" destOrd="0" presId="urn:microsoft.com/office/officeart/2005/8/layout/chevron2"/>
    <dgm:cxn modelId="{79847548-22C7-4D76-9A61-3D74028BB679}" type="presParOf" srcId="{0D22A5D5-8674-4BCB-B1CE-A596E938F6E6}" destId="{590C55E2-3CCB-4A6C-BCEF-919D5469CA48}" srcOrd="1" destOrd="0" presId="urn:microsoft.com/office/officeart/2005/8/layout/chevron2"/>
    <dgm:cxn modelId="{47675468-4E0D-4DD5-955F-5479AC0CB6CA}" type="presParOf" srcId="{9AD0D7FC-EBD8-43C7-B7E0-94555FCD0CB3}" destId="{F0ECE75F-BDAA-4205-BD8A-344465FE4A7F}" srcOrd="1" destOrd="0" presId="urn:microsoft.com/office/officeart/2005/8/layout/chevron2"/>
    <dgm:cxn modelId="{09D7C257-2747-4B0D-94FB-06F948953228}" type="presParOf" srcId="{9AD0D7FC-EBD8-43C7-B7E0-94555FCD0CB3}" destId="{60DFF2CF-768A-4D17-8528-79F30004665F}" srcOrd="2" destOrd="0" presId="urn:microsoft.com/office/officeart/2005/8/layout/chevron2"/>
    <dgm:cxn modelId="{B0E25C74-331B-47B0-B044-8F1532BE0F11}" type="presParOf" srcId="{60DFF2CF-768A-4D17-8528-79F30004665F}" destId="{8FA2863A-1C13-4CDD-97D6-7DECA3950545}" srcOrd="0" destOrd="0" presId="urn:microsoft.com/office/officeart/2005/8/layout/chevron2"/>
    <dgm:cxn modelId="{47D2A292-3F52-4A1A-929C-0914152A8BC4}" type="presParOf" srcId="{60DFF2CF-768A-4D17-8528-79F30004665F}" destId="{F97A02C3-EFFB-4B74-A6C2-1E665E0AB602}" srcOrd="1" destOrd="0" presId="urn:microsoft.com/office/officeart/2005/8/layout/chevron2"/>
    <dgm:cxn modelId="{A58E4073-AEAA-4A04-90E7-DB74E01D5D8D}" type="presParOf" srcId="{9AD0D7FC-EBD8-43C7-B7E0-94555FCD0CB3}" destId="{14411D32-9E8E-49A7-B39E-499B3F93A255}" srcOrd="3" destOrd="0" presId="urn:microsoft.com/office/officeart/2005/8/layout/chevron2"/>
    <dgm:cxn modelId="{49247A9D-0A07-4893-8F01-61EA78C92E9B}" type="presParOf" srcId="{9AD0D7FC-EBD8-43C7-B7E0-94555FCD0CB3}" destId="{E4FCBE4C-0C15-42A9-AE69-35D3B98B4655}" srcOrd="4" destOrd="0" presId="urn:microsoft.com/office/officeart/2005/8/layout/chevron2"/>
    <dgm:cxn modelId="{D7A07B36-CA02-4AB6-8DE0-0C2E3EACB0A2}" type="presParOf" srcId="{E4FCBE4C-0C15-42A9-AE69-35D3B98B4655}" destId="{1E84309D-D50A-448F-B9A6-FF02F4EABCF2}" srcOrd="0" destOrd="0" presId="urn:microsoft.com/office/officeart/2005/8/layout/chevron2"/>
    <dgm:cxn modelId="{25FB9AAB-0CDD-44A7-86B0-DB5B8593E330}" type="presParOf" srcId="{E4FCBE4C-0C15-42A9-AE69-35D3B98B4655}" destId="{22E1FD94-3969-4F44-81F3-8FC86485E0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B5E03B-C267-4401-B8E1-23775BCE4AAE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41A3D64-F367-460F-A9A5-972FAB96B9EE}">
      <dgm:prSet phldrT="[Текст]"/>
      <dgm:spPr/>
      <dgm:t>
        <a:bodyPr/>
        <a:lstStyle/>
        <a:p>
          <a:r>
            <a:rPr lang="uk-UA" dirty="0" smtClean="0"/>
            <a:t>Науково-дослідницькі працюють в евакуації</a:t>
          </a:r>
          <a:endParaRPr lang="ru-RU" dirty="0"/>
        </a:p>
      </dgm:t>
    </dgm:pt>
    <dgm:pt modelId="{CDF9C149-3408-4C21-A303-616059D7DA31}" type="parTrans" cxnId="{0464F63C-8A49-482B-965E-AAFF460B81E2}">
      <dgm:prSet/>
      <dgm:spPr/>
      <dgm:t>
        <a:bodyPr/>
        <a:lstStyle/>
        <a:p>
          <a:endParaRPr lang="ru-RU"/>
        </a:p>
      </dgm:t>
    </dgm:pt>
    <dgm:pt modelId="{EAE3B04A-2BC2-41A0-AF5D-F088F8CC700D}" type="sibTrans" cxnId="{0464F63C-8A49-482B-965E-AAFF460B81E2}">
      <dgm:prSet/>
      <dgm:spPr/>
      <dgm:t>
        <a:bodyPr/>
        <a:lstStyle/>
        <a:p>
          <a:endParaRPr lang="ru-RU"/>
        </a:p>
      </dgm:t>
    </dgm:pt>
    <dgm:pt modelId="{467C1145-0770-405C-8583-A82A13DEF828}">
      <dgm:prSet phldrT="[Текст]"/>
      <dgm:spPr/>
      <dgm:t>
        <a:bodyPr/>
        <a:lstStyle/>
        <a:p>
          <a:r>
            <a:rPr lang="uk-UA" dirty="0" smtClean="0"/>
            <a:t>Автоматичне дугове зварювання корпусів Т-34</a:t>
          </a:r>
          <a:endParaRPr lang="ru-RU" dirty="0"/>
        </a:p>
      </dgm:t>
    </dgm:pt>
    <dgm:pt modelId="{CEC41CF1-D80B-4559-9EB2-E470A9AF82AF}" type="parTrans" cxnId="{9607A592-BDA4-4794-9A91-E28836AA95D1}">
      <dgm:prSet/>
      <dgm:spPr/>
      <dgm:t>
        <a:bodyPr/>
        <a:lstStyle/>
        <a:p>
          <a:endParaRPr lang="ru-RU"/>
        </a:p>
      </dgm:t>
    </dgm:pt>
    <dgm:pt modelId="{BE0EA980-C211-4ADB-B7E6-BA899A8F1696}" type="sibTrans" cxnId="{9607A592-BDA4-4794-9A91-E28836AA95D1}">
      <dgm:prSet/>
      <dgm:spPr/>
      <dgm:t>
        <a:bodyPr/>
        <a:lstStyle/>
        <a:p>
          <a:endParaRPr lang="ru-RU"/>
        </a:p>
      </dgm:t>
    </dgm:pt>
    <dgm:pt modelId="{90E1E469-63C6-437F-A480-0412119089A5}">
      <dgm:prSet phldrT="[Текст]"/>
      <dgm:spPr/>
      <dgm:t>
        <a:bodyPr/>
        <a:lstStyle/>
        <a:p>
          <a:r>
            <a:rPr lang="uk-UA" dirty="0" smtClean="0"/>
            <a:t>Нові методи виплавки броньованих сталей</a:t>
          </a:r>
          <a:endParaRPr lang="ru-RU" dirty="0"/>
        </a:p>
      </dgm:t>
    </dgm:pt>
    <dgm:pt modelId="{D9A35475-DCEC-4997-ABE1-D3C166AA05A1}" type="parTrans" cxnId="{2A59A3B8-24A7-4235-8E1F-CF0844E7F277}">
      <dgm:prSet/>
      <dgm:spPr/>
      <dgm:t>
        <a:bodyPr/>
        <a:lstStyle/>
        <a:p>
          <a:endParaRPr lang="ru-RU"/>
        </a:p>
      </dgm:t>
    </dgm:pt>
    <dgm:pt modelId="{6D386703-44B2-48FA-8BF4-4C961379FA5B}" type="sibTrans" cxnId="{2A59A3B8-24A7-4235-8E1F-CF0844E7F277}">
      <dgm:prSet/>
      <dgm:spPr/>
      <dgm:t>
        <a:bodyPr/>
        <a:lstStyle/>
        <a:p>
          <a:endParaRPr lang="ru-RU"/>
        </a:p>
      </dgm:t>
    </dgm:pt>
    <dgm:pt modelId="{D0DE8879-441F-4B3E-8EB2-27A3A9DEBEAC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dirty="0" smtClean="0"/>
            <a:t>Висококалорійний терміт для мін і снарядів</a:t>
          </a:r>
          <a:endParaRPr lang="ru-RU" dirty="0"/>
        </a:p>
      </dgm:t>
    </dgm:pt>
    <dgm:pt modelId="{BF3734F9-329C-4D1D-B65A-87A3037B6A92}" type="parTrans" cxnId="{C3D93D71-F0C6-4C3D-B822-0167400AF5DF}">
      <dgm:prSet/>
      <dgm:spPr/>
      <dgm:t>
        <a:bodyPr/>
        <a:lstStyle/>
        <a:p>
          <a:endParaRPr lang="ru-RU"/>
        </a:p>
      </dgm:t>
    </dgm:pt>
    <dgm:pt modelId="{7341703D-BA3E-4D62-A2F3-79E95D7B96AE}" type="sibTrans" cxnId="{C3D93D71-F0C6-4C3D-B822-0167400AF5DF}">
      <dgm:prSet/>
      <dgm:spPr/>
      <dgm:t>
        <a:bodyPr/>
        <a:lstStyle/>
        <a:p>
          <a:endParaRPr lang="ru-RU"/>
        </a:p>
      </dgm:t>
    </dgm:pt>
    <dgm:pt modelId="{A819D508-DC2E-4BBD-A479-BE0FABBAB659}">
      <dgm:prSet phldrT="[Текст]"/>
      <dgm:spPr/>
      <dgm:t>
        <a:bodyPr/>
        <a:lstStyle/>
        <a:p>
          <a:r>
            <a:rPr lang="uk-UA" dirty="0" smtClean="0"/>
            <a:t>Більш досконалі конструкції торпед</a:t>
          </a:r>
          <a:endParaRPr lang="ru-RU" dirty="0"/>
        </a:p>
      </dgm:t>
    </dgm:pt>
    <dgm:pt modelId="{8D853D78-5A4E-4BE0-9168-F73E11FFF51D}" type="parTrans" cxnId="{19390F53-F7B0-4A25-A909-19C944E5F2E3}">
      <dgm:prSet/>
      <dgm:spPr/>
      <dgm:t>
        <a:bodyPr/>
        <a:lstStyle/>
        <a:p>
          <a:endParaRPr lang="ru-RU"/>
        </a:p>
      </dgm:t>
    </dgm:pt>
    <dgm:pt modelId="{1C5FC6C8-A437-4489-A99F-4F27E05F1FC7}" type="sibTrans" cxnId="{19390F53-F7B0-4A25-A909-19C944E5F2E3}">
      <dgm:prSet/>
      <dgm:spPr/>
      <dgm:t>
        <a:bodyPr/>
        <a:lstStyle/>
        <a:p>
          <a:endParaRPr lang="ru-RU"/>
        </a:p>
      </dgm:t>
    </dgm:pt>
    <dgm:pt modelId="{366D1F73-A9CB-415A-B0BE-5AFC8677236A}">
      <dgm:prSet phldrT="[Текст]"/>
      <dgm:spPr/>
      <dgm:t>
        <a:bodyPr/>
        <a:lstStyle/>
        <a:p>
          <a:r>
            <a:rPr lang="uk-UA" dirty="0" smtClean="0"/>
            <a:t>Нові методи лікування</a:t>
          </a:r>
          <a:endParaRPr lang="ru-RU" dirty="0"/>
        </a:p>
      </dgm:t>
    </dgm:pt>
    <dgm:pt modelId="{63AE3877-0ECB-4DED-ABC1-92CDE4FDE2C8}" type="parTrans" cxnId="{9E1CFEFB-3C79-468D-BFD0-238FB1403205}">
      <dgm:prSet/>
      <dgm:spPr/>
      <dgm:t>
        <a:bodyPr/>
        <a:lstStyle/>
        <a:p>
          <a:endParaRPr lang="ru-RU"/>
        </a:p>
      </dgm:t>
    </dgm:pt>
    <dgm:pt modelId="{05E6258A-0C3C-4E35-946F-001D181AE163}" type="sibTrans" cxnId="{9E1CFEFB-3C79-468D-BFD0-238FB1403205}">
      <dgm:prSet/>
      <dgm:spPr/>
      <dgm:t>
        <a:bodyPr/>
        <a:lstStyle/>
        <a:p>
          <a:endParaRPr lang="ru-RU"/>
        </a:p>
      </dgm:t>
    </dgm:pt>
    <dgm:pt modelId="{945169D6-6FE4-4754-B287-21AFB281D6F6}">
      <dgm:prSet phldrT="[Текст]"/>
      <dgm:spPr/>
      <dgm:t>
        <a:bodyPr/>
        <a:lstStyle/>
        <a:p>
          <a:r>
            <a:rPr lang="uk-UA" dirty="0" smtClean="0"/>
            <a:t>Створені автоматичні системи пеленгацій</a:t>
          </a:r>
          <a:endParaRPr lang="ru-RU" dirty="0"/>
        </a:p>
      </dgm:t>
    </dgm:pt>
    <dgm:pt modelId="{9FF98C5B-4A96-418D-8B46-E281D1B1C439}" type="parTrans" cxnId="{468B76CA-5B69-4D48-B712-2CDC9C9CFDAB}">
      <dgm:prSet/>
      <dgm:spPr/>
      <dgm:t>
        <a:bodyPr/>
        <a:lstStyle/>
        <a:p>
          <a:endParaRPr lang="ru-RU"/>
        </a:p>
      </dgm:t>
    </dgm:pt>
    <dgm:pt modelId="{3C4E7F03-86C4-451A-B4FD-C92BE2B43201}" type="sibTrans" cxnId="{468B76CA-5B69-4D48-B712-2CDC9C9CFDAB}">
      <dgm:prSet/>
      <dgm:spPr/>
      <dgm:t>
        <a:bodyPr/>
        <a:lstStyle/>
        <a:p>
          <a:endParaRPr lang="ru-RU"/>
        </a:p>
      </dgm:t>
    </dgm:pt>
    <dgm:pt modelId="{38C16275-11C5-43E8-B6CD-56E1C11A1695}">
      <dgm:prSet phldrT="[Текст]"/>
      <dgm:spPr/>
      <dgm:t>
        <a:bodyPr/>
        <a:lstStyle/>
        <a:p>
          <a:r>
            <a:rPr lang="uk-UA" dirty="0" smtClean="0"/>
            <a:t>Прилад для знешкодження морських мін</a:t>
          </a:r>
          <a:endParaRPr lang="ru-RU" dirty="0"/>
        </a:p>
      </dgm:t>
    </dgm:pt>
    <dgm:pt modelId="{1D37BB48-B88A-4206-83B9-7A44757F3228}" type="parTrans" cxnId="{3F857775-37F0-4A99-82A4-75E5F9B342FD}">
      <dgm:prSet/>
      <dgm:spPr/>
      <dgm:t>
        <a:bodyPr/>
        <a:lstStyle/>
        <a:p>
          <a:endParaRPr lang="ru-RU"/>
        </a:p>
      </dgm:t>
    </dgm:pt>
    <dgm:pt modelId="{CE956358-854A-4660-AE6B-940A5CFBA08E}" type="sibTrans" cxnId="{3F857775-37F0-4A99-82A4-75E5F9B342FD}">
      <dgm:prSet/>
      <dgm:spPr/>
      <dgm:t>
        <a:bodyPr/>
        <a:lstStyle/>
        <a:p>
          <a:endParaRPr lang="ru-RU"/>
        </a:p>
      </dgm:t>
    </dgm:pt>
    <dgm:pt modelId="{39172585-6EE2-466E-9D4A-FC9C2B640433}" type="pres">
      <dgm:prSet presAssocID="{9CB5E03B-C267-4401-B8E1-23775BCE4AAE}" presName="Name0" presStyleCnt="0">
        <dgm:presLayoutVars>
          <dgm:dir/>
          <dgm:animLvl val="lvl"/>
          <dgm:resizeHandles val="exact"/>
        </dgm:presLayoutVars>
      </dgm:prSet>
      <dgm:spPr/>
    </dgm:pt>
    <dgm:pt modelId="{077F49AD-4F1D-4AE4-AA7A-904CF6DEE760}" type="pres">
      <dgm:prSet presAssocID="{F41A3D64-F367-460F-A9A5-972FAB96B9EE}" presName="linNode" presStyleCnt="0"/>
      <dgm:spPr/>
    </dgm:pt>
    <dgm:pt modelId="{4F6140FE-BFFA-4349-BE6D-9D0B329710E2}" type="pres">
      <dgm:prSet presAssocID="{F41A3D64-F367-460F-A9A5-972FAB96B9EE}" presName="parentText" presStyleLbl="node1" presStyleIdx="0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C2F335-227D-4CD7-B592-9CEAE70E0FFD}" type="pres">
      <dgm:prSet presAssocID="{EAE3B04A-2BC2-41A0-AF5D-F088F8CC700D}" presName="sp" presStyleCnt="0"/>
      <dgm:spPr/>
    </dgm:pt>
    <dgm:pt modelId="{1091850E-1289-4592-B3E8-6C543023EBE5}" type="pres">
      <dgm:prSet presAssocID="{467C1145-0770-405C-8583-A82A13DEF828}" presName="linNode" presStyleCnt="0"/>
      <dgm:spPr/>
    </dgm:pt>
    <dgm:pt modelId="{0B464B7C-4FFF-4D66-96DB-6F8AF572FF49}" type="pres">
      <dgm:prSet presAssocID="{467C1145-0770-405C-8583-A82A13DEF828}" presName="parentText" presStyleLbl="node1" presStyleIdx="1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B21167-D584-4BE4-9B66-658F1DF3F704}" type="pres">
      <dgm:prSet presAssocID="{BE0EA980-C211-4ADB-B7E6-BA899A8F1696}" presName="sp" presStyleCnt="0"/>
      <dgm:spPr/>
    </dgm:pt>
    <dgm:pt modelId="{F02AEB17-4E16-47D7-834A-E5BF216CFC3B}" type="pres">
      <dgm:prSet presAssocID="{90E1E469-63C6-437F-A480-0412119089A5}" presName="linNode" presStyleCnt="0"/>
      <dgm:spPr/>
    </dgm:pt>
    <dgm:pt modelId="{1E0AF6EA-E246-413E-9B3B-E1DEDBAC2B90}" type="pres">
      <dgm:prSet presAssocID="{90E1E469-63C6-437F-A480-0412119089A5}" presName="parentText" presStyleLbl="node1" presStyleIdx="2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271C41-00DC-400F-9B38-679CCD6B1DA3}" type="pres">
      <dgm:prSet presAssocID="{6D386703-44B2-48FA-8BF4-4C961379FA5B}" presName="sp" presStyleCnt="0"/>
      <dgm:spPr/>
    </dgm:pt>
    <dgm:pt modelId="{85AD9027-7DBA-4DD1-9AB9-FD4D892FEC75}" type="pres">
      <dgm:prSet presAssocID="{D0DE8879-441F-4B3E-8EB2-27A3A9DEBEAC}" presName="linNode" presStyleCnt="0"/>
      <dgm:spPr/>
    </dgm:pt>
    <dgm:pt modelId="{0849EC5D-8F16-4971-A0AD-3284193A782E}" type="pres">
      <dgm:prSet presAssocID="{D0DE8879-441F-4B3E-8EB2-27A3A9DEBEAC}" presName="parentText" presStyleLbl="node1" presStyleIdx="3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F2F3EC-90FE-4818-AF80-FBED786E6AB5}" type="pres">
      <dgm:prSet presAssocID="{7341703D-BA3E-4D62-A2F3-79E95D7B96AE}" presName="sp" presStyleCnt="0"/>
      <dgm:spPr/>
    </dgm:pt>
    <dgm:pt modelId="{49CDD241-3043-4EC7-90C8-37B9853B3D2A}" type="pres">
      <dgm:prSet presAssocID="{A819D508-DC2E-4BBD-A479-BE0FABBAB659}" presName="linNode" presStyleCnt="0"/>
      <dgm:spPr/>
    </dgm:pt>
    <dgm:pt modelId="{EBE1F63E-2324-4618-9EB2-EA8BC06A0C07}" type="pres">
      <dgm:prSet presAssocID="{A819D508-DC2E-4BBD-A479-BE0FABBAB659}" presName="parentText" presStyleLbl="node1" presStyleIdx="4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1F037A-DC0D-41F6-9A99-C19E7BB8463F}" type="pres">
      <dgm:prSet presAssocID="{1C5FC6C8-A437-4489-A99F-4F27E05F1FC7}" presName="sp" presStyleCnt="0"/>
      <dgm:spPr/>
    </dgm:pt>
    <dgm:pt modelId="{151135E3-60C2-4CA8-ADB0-71AE8A3F11A4}" type="pres">
      <dgm:prSet presAssocID="{945169D6-6FE4-4754-B287-21AFB281D6F6}" presName="linNode" presStyleCnt="0"/>
      <dgm:spPr/>
    </dgm:pt>
    <dgm:pt modelId="{22B1D4D2-73B9-4DC5-A96F-D413074FD601}" type="pres">
      <dgm:prSet presAssocID="{945169D6-6FE4-4754-B287-21AFB281D6F6}" presName="parentText" presStyleLbl="node1" presStyleIdx="5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AD3D19-28BC-4F68-A677-8E071398B0C7}" type="pres">
      <dgm:prSet presAssocID="{3C4E7F03-86C4-451A-B4FD-C92BE2B43201}" presName="sp" presStyleCnt="0"/>
      <dgm:spPr/>
    </dgm:pt>
    <dgm:pt modelId="{6FB6E773-DCDB-43BA-923B-BA5DED960BA3}" type="pres">
      <dgm:prSet presAssocID="{38C16275-11C5-43E8-B6CD-56E1C11A1695}" presName="linNode" presStyleCnt="0"/>
      <dgm:spPr/>
    </dgm:pt>
    <dgm:pt modelId="{8D668D91-448D-4C6A-81F8-2110CD1C5F8E}" type="pres">
      <dgm:prSet presAssocID="{38C16275-11C5-43E8-B6CD-56E1C11A1695}" presName="parentText" presStyleLbl="node1" presStyleIdx="6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A3EC6A-21C0-4ECE-B0D0-145A9892C15E}" type="pres">
      <dgm:prSet presAssocID="{CE956358-854A-4660-AE6B-940A5CFBA08E}" presName="sp" presStyleCnt="0"/>
      <dgm:spPr/>
    </dgm:pt>
    <dgm:pt modelId="{D3BC636D-4BD3-4AA5-B0EE-FCCC98CB69E7}" type="pres">
      <dgm:prSet presAssocID="{366D1F73-A9CB-415A-B0BE-5AFC8677236A}" presName="linNode" presStyleCnt="0"/>
      <dgm:spPr/>
    </dgm:pt>
    <dgm:pt modelId="{E35B3622-B239-47CE-901F-6ED99CEA4E0C}" type="pres">
      <dgm:prSet presAssocID="{366D1F73-A9CB-415A-B0BE-5AFC8677236A}" presName="parentText" presStyleLbl="node1" presStyleIdx="7" presStyleCnt="8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611746-B2F1-487D-9DFA-311CD2DA5D54}" type="presOf" srcId="{D0DE8879-441F-4B3E-8EB2-27A3A9DEBEAC}" destId="{0849EC5D-8F16-4971-A0AD-3284193A782E}" srcOrd="0" destOrd="0" presId="urn:microsoft.com/office/officeart/2005/8/layout/vList5"/>
    <dgm:cxn modelId="{C3D93D71-F0C6-4C3D-B822-0167400AF5DF}" srcId="{9CB5E03B-C267-4401-B8E1-23775BCE4AAE}" destId="{D0DE8879-441F-4B3E-8EB2-27A3A9DEBEAC}" srcOrd="3" destOrd="0" parTransId="{BF3734F9-329C-4D1D-B65A-87A3037B6A92}" sibTransId="{7341703D-BA3E-4D62-A2F3-79E95D7B96AE}"/>
    <dgm:cxn modelId="{468B76CA-5B69-4D48-B712-2CDC9C9CFDAB}" srcId="{9CB5E03B-C267-4401-B8E1-23775BCE4AAE}" destId="{945169D6-6FE4-4754-B287-21AFB281D6F6}" srcOrd="5" destOrd="0" parTransId="{9FF98C5B-4A96-418D-8B46-E281D1B1C439}" sibTransId="{3C4E7F03-86C4-451A-B4FD-C92BE2B43201}"/>
    <dgm:cxn modelId="{604E6857-4294-48D6-8E55-5E448EDB80EB}" type="presOf" srcId="{A819D508-DC2E-4BBD-A479-BE0FABBAB659}" destId="{EBE1F63E-2324-4618-9EB2-EA8BC06A0C07}" srcOrd="0" destOrd="0" presId="urn:microsoft.com/office/officeart/2005/8/layout/vList5"/>
    <dgm:cxn modelId="{9E1CFEFB-3C79-468D-BFD0-238FB1403205}" srcId="{9CB5E03B-C267-4401-B8E1-23775BCE4AAE}" destId="{366D1F73-A9CB-415A-B0BE-5AFC8677236A}" srcOrd="7" destOrd="0" parTransId="{63AE3877-0ECB-4DED-ABC1-92CDE4FDE2C8}" sibTransId="{05E6258A-0C3C-4E35-946F-001D181AE163}"/>
    <dgm:cxn modelId="{3F857775-37F0-4A99-82A4-75E5F9B342FD}" srcId="{9CB5E03B-C267-4401-B8E1-23775BCE4AAE}" destId="{38C16275-11C5-43E8-B6CD-56E1C11A1695}" srcOrd="6" destOrd="0" parTransId="{1D37BB48-B88A-4206-83B9-7A44757F3228}" sibTransId="{CE956358-854A-4660-AE6B-940A5CFBA08E}"/>
    <dgm:cxn modelId="{19390F53-F7B0-4A25-A909-19C944E5F2E3}" srcId="{9CB5E03B-C267-4401-B8E1-23775BCE4AAE}" destId="{A819D508-DC2E-4BBD-A479-BE0FABBAB659}" srcOrd="4" destOrd="0" parTransId="{8D853D78-5A4E-4BE0-9168-F73E11FFF51D}" sibTransId="{1C5FC6C8-A437-4489-A99F-4F27E05F1FC7}"/>
    <dgm:cxn modelId="{1EDF973E-E515-445F-BC99-186621B7A7DC}" type="presOf" srcId="{F41A3D64-F367-460F-A9A5-972FAB96B9EE}" destId="{4F6140FE-BFFA-4349-BE6D-9D0B329710E2}" srcOrd="0" destOrd="0" presId="urn:microsoft.com/office/officeart/2005/8/layout/vList5"/>
    <dgm:cxn modelId="{77400118-D955-428C-8100-997040F81C37}" type="presOf" srcId="{38C16275-11C5-43E8-B6CD-56E1C11A1695}" destId="{8D668D91-448D-4C6A-81F8-2110CD1C5F8E}" srcOrd="0" destOrd="0" presId="urn:microsoft.com/office/officeart/2005/8/layout/vList5"/>
    <dgm:cxn modelId="{D647E0C4-0169-40AD-9401-3876BD48622B}" type="presOf" srcId="{90E1E469-63C6-437F-A480-0412119089A5}" destId="{1E0AF6EA-E246-413E-9B3B-E1DEDBAC2B90}" srcOrd="0" destOrd="0" presId="urn:microsoft.com/office/officeart/2005/8/layout/vList5"/>
    <dgm:cxn modelId="{39C5E04C-B4A5-433C-A851-2BA0809D2F6B}" type="presOf" srcId="{467C1145-0770-405C-8583-A82A13DEF828}" destId="{0B464B7C-4FFF-4D66-96DB-6F8AF572FF49}" srcOrd="0" destOrd="0" presId="urn:microsoft.com/office/officeart/2005/8/layout/vList5"/>
    <dgm:cxn modelId="{2A59A3B8-24A7-4235-8E1F-CF0844E7F277}" srcId="{9CB5E03B-C267-4401-B8E1-23775BCE4AAE}" destId="{90E1E469-63C6-437F-A480-0412119089A5}" srcOrd="2" destOrd="0" parTransId="{D9A35475-DCEC-4997-ABE1-D3C166AA05A1}" sibTransId="{6D386703-44B2-48FA-8BF4-4C961379FA5B}"/>
    <dgm:cxn modelId="{0464F63C-8A49-482B-965E-AAFF460B81E2}" srcId="{9CB5E03B-C267-4401-B8E1-23775BCE4AAE}" destId="{F41A3D64-F367-460F-A9A5-972FAB96B9EE}" srcOrd="0" destOrd="0" parTransId="{CDF9C149-3408-4C21-A303-616059D7DA31}" sibTransId="{EAE3B04A-2BC2-41A0-AF5D-F088F8CC700D}"/>
    <dgm:cxn modelId="{BB107A38-BDF1-431D-B785-1D455668D3E0}" type="presOf" srcId="{9CB5E03B-C267-4401-B8E1-23775BCE4AAE}" destId="{39172585-6EE2-466E-9D4A-FC9C2B640433}" srcOrd="0" destOrd="0" presId="urn:microsoft.com/office/officeart/2005/8/layout/vList5"/>
    <dgm:cxn modelId="{05E5930B-C4C1-429E-B0FE-E82609371DB7}" type="presOf" srcId="{366D1F73-A9CB-415A-B0BE-5AFC8677236A}" destId="{E35B3622-B239-47CE-901F-6ED99CEA4E0C}" srcOrd="0" destOrd="0" presId="urn:microsoft.com/office/officeart/2005/8/layout/vList5"/>
    <dgm:cxn modelId="{9607A592-BDA4-4794-9A91-E28836AA95D1}" srcId="{9CB5E03B-C267-4401-B8E1-23775BCE4AAE}" destId="{467C1145-0770-405C-8583-A82A13DEF828}" srcOrd="1" destOrd="0" parTransId="{CEC41CF1-D80B-4559-9EB2-E470A9AF82AF}" sibTransId="{BE0EA980-C211-4ADB-B7E6-BA899A8F1696}"/>
    <dgm:cxn modelId="{07B0E17E-5F93-474E-BCA1-3795BFFF435E}" type="presOf" srcId="{945169D6-6FE4-4754-B287-21AFB281D6F6}" destId="{22B1D4D2-73B9-4DC5-A96F-D413074FD601}" srcOrd="0" destOrd="0" presId="urn:microsoft.com/office/officeart/2005/8/layout/vList5"/>
    <dgm:cxn modelId="{69B83A60-44D4-4437-B908-B18DAE2AA6AF}" type="presParOf" srcId="{39172585-6EE2-466E-9D4A-FC9C2B640433}" destId="{077F49AD-4F1D-4AE4-AA7A-904CF6DEE760}" srcOrd="0" destOrd="0" presId="urn:microsoft.com/office/officeart/2005/8/layout/vList5"/>
    <dgm:cxn modelId="{AF76BA49-8D95-42B6-94EB-4F34570566EB}" type="presParOf" srcId="{077F49AD-4F1D-4AE4-AA7A-904CF6DEE760}" destId="{4F6140FE-BFFA-4349-BE6D-9D0B329710E2}" srcOrd="0" destOrd="0" presId="urn:microsoft.com/office/officeart/2005/8/layout/vList5"/>
    <dgm:cxn modelId="{DD887EF6-F576-4E69-B8FC-DECA86E0B871}" type="presParOf" srcId="{39172585-6EE2-466E-9D4A-FC9C2B640433}" destId="{A8C2F335-227D-4CD7-B592-9CEAE70E0FFD}" srcOrd="1" destOrd="0" presId="urn:microsoft.com/office/officeart/2005/8/layout/vList5"/>
    <dgm:cxn modelId="{F3ADDCDD-1CF0-4FBD-9B37-A969F6BE809B}" type="presParOf" srcId="{39172585-6EE2-466E-9D4A-FC9C2B640433}" destId="{1091850E-1289-4592-B3E8-6C543023EBE5}" srcOrd="2" destOrd="0" presId="urn:microsoft.com/office/officeart/2005/8/layout/vList5"/>
    <dgm:cxn modelId="{00C0C1F6-EBDF-4503-BF7D-FB69A713C7DE}" type="presParOf" srcId="{1091850E-1289-4592-B3E8-6C543023EBE5}" destId="{0B464B7C-4FFF-4D66-96DB-6F8AF572FF49}" srcOrd="0" destOrd="0" presId="urn:microsoft.com/office/officeart/2005/8/layout/vList5"/>
    <dgm:cxn modelId="{577C1D28-B495-4305-AF08-20C670E14854}" type="presParOf" srcId="{39172585-6EE2-466E-9D4A-FC9C2B640433}" destId="{C3B21167-D584-4BE4-9B66-658F1DF3F704}" srcOrd="3" destOrd="0" presId="urn:microsoft.com/office/officeart/2005/8/layout/vList5"/>
    <dgm:cxn modelId="{255A8AD3-EB98-40FB-815F-ADA58161CD57}" type="presParOf" srcId="{39172585-6EE2-466E-9D4A-FC9C2B640433}" destId="{F02AEB17-4E16-47D7-834A-E5BF216CFC3B}" srcOrd="4" destOrd="0" presId="urn:microsoft.com/office/officeart/2005/8/layout/vList5"/>
    <dgm:cxn modelId="{52F70DED-9E05-444F-A7B7-5E4F16189051}" type="presParOf" srcId="{F02AEB17-4E16-47D7-834A-E5BF216CFC3B}" destId="{1E0AF6EA-E246-413E-9B3B-E1DEDBAC2B90}" srcOrd="0" destOrd="0" presId="urn:microsoft.com/office/officeart/2005/8/layout/vList5"/>
    <dgm:cxn modelId="{5EE10AED-ED76-42FE-ADA8-006B816E863D}" type="presParOf" srcId="{39172585-6EE2-466E-9D4A-FC9C2B640433}" destId="{6F271C41-00DC-400F-9B38-679CCD6B1DA3}" srcOrd="5" destOrd="0" presId="urn:microsoft.com/office/officeart/2005/8/layout/vList5"/>
    <dgm:cxn modelId="{43D0480E-612E-42DB-8541-4BAF091E974A}" type="presParOf" srcId="{39172585-6EE2-466E-9D4A-FC9C2B640433}" destId="{85AD9027-7DBA-4DD1-9AB9-FD4D892FEC75}" srcOrd="6" destOrd="0" presId="urn:microsoft.com/office/officeart/2005/8/layout/vList5"/>
    <dgm:cxn modelId="{D56CAC30-A145-4E1F-A552-A2A9ED2CBBA1}" type="presParOf" srcId="{85AD9027-7DBA-4DD1-9AB9-FD4D892FEC75}" destId="{0849EC5D-8F16-4971-A0AD-3284193A782E}" srcOrd="0" destOrd="0" presId="urn:microsoft.com/office/officeart/2005/8/layout/vList5"/>
    <dgm:cxn modelId="{FA53DE1E-238B-4440-87D9-F73A6823D10C}" type="presParOf" srcId="{39172585-6EE2-466E-9D4A-FC9C2B640433}" destId="{30F2F3EC-90FE-4818-AF80-FBED786E6AB5}" srcOrd="7" destOrd="0" presId="urn:microsoft.com/office/officeart/2005/8/layout/vList5"/>
    <dgm:cxn modelId="{2960BFEA-0B60-4AA5-8B54-0AEC732B110E}" type="presParOf" srcId="{39172585-6EE2-466E-9D4A-FC9C2B640433}" destId="{49CDD241-3043-4EC7-90C8-37B9853B3D2A}" srcOrd="8" destOrd="0" presId="urn:microsoft.com/office/officeart/2005/8/layout/vList5"/>
    <dgm:cxn modelId="{47EB7AC4-3A44-41CA-9D61-6DACB97497D4}" type="presParOf" srcId="{49CDD241-3043-4EC7-90C8-37B9853B3D2A}" destId="{EBE1F63E-2324-4618-9EB2-EA8BC06A0C07}" srcOrd="0" destOrd="0" presId="urn:microsoft.com/office/officeart/2005/8/layout/vList5"/>
    <dgm:cxn modelId="{EDA82E9F-73FD-4793-AE95-9DBB88E38BC7}" type="presParOf" srcId="{39172585-6EE2-466E-9D4A-FC9C2B640433}" destId="{8D1F037A-DC0D-41F6-9A99-C19E7BB8463F}" srcOrd="9" destOrd="0" presId="urn:microsoft.com/office/officeart/2005/8/layout/vList5"/>
    <dgm:cxn modelId="{9F3B612E-A553-4F96-BB19-AAE53171753A}" type="presParOf" srcId="{39172585-6EE2-466E-9D4A-FC9C2B640433}" destId="{151135E3-60C2-4CA8-ADB0-71AE8A3F11A4}" srcOrd="10" destOrd="0" presId="urn:microsoft.com/office/officeart/2005/8/layout/vList5"/>
    <dgm:cxn modelId="{7C406BC3-F854-4CF9-8D59-280A7AC72B8E}" type="presParOf" srcId="{151135E3-60C2-4CA8-ADB0-71AE8A3F11A4}" destId="{22B1D4D2-73B9-4DC5-A96F-D413074FD601}" srcOrd="0" destOrd="0" presId="urn:microsoft.com/office/officeart/2005/8/layout/vList5"/>
    <dgm:cxn modelId="{D08CDECF-4036-4FB0-874A-7A2DFB329911}" type="presParOf" srcId="{39172585-6EE2-466E-9D4A-FC9C2B640433}" destId="{FBAD3D19-28BC-4F68-A677-8E071398B0C7}" srcOrd="11" destOrd="0" presId="urn:microsoft.com/office/officeart/2005/8/layout/vList5"/>
    <dgm:cxn modelId="{71865622-41CB-48C4-8EAE-459757940420}" type="presParOf" srcId="{39172585-6EE2-466E-9D4A-FC9C2B640433}" destId="{6FB6E773-DCDB-43BA-923B-BA5DED960BA3}" srcOrd="12" destOrd="0" presId="urn:microsoft.com/office/officeart/2005/8/layout/vList5"/>
    <dgm:cxn modelId="{3FC97F25-9934-445C-8033-B32867E70B31}" type="presParOf" srcId="{6FB6E773-DCDB-43BA-923B-BA5DED960BA3}" destId="{8D668D91-448D-4C6A-81F8-2110CD1C5F8E}" srcOrd="0" destOrd="0" presId="urn:microsoft.com/office/officeart/2005/8/layout/vList5"/>
    <dgm:cxn modelId="{7B965F52-8257-4F0E-89D6-7C1B4AAFD643}" type="presParOf" srcId="{39172585-6EE2-466E-9D4A-FC9C2B640433}" destId="{94A3EC6A-21C0-4ECE-B0D0-145A9892C15E}" srcOrd="13" destOrd="0" presId="urn:microsoft.com/office/officeart/2005/8/layout/vList5"/>
    <dgm:cxn modelId="{C02B2337-FE63-45B7-86D0-29A53F901244}" type="presParOf" srcId="{39172585-6EE2-466E-9D4A-FC9C2B640433}" destId="{D3BC636D-4BD3-4AA5-B0EE-FCCC98CB69E7}" srcOrd="14" destOrd="0" presId="urn:microsoft.com/office/officeart/2005/8/layout/vList5"/>
    <dgm:cxn modelId="{F854D0A2-FB8B-45C3-9E06-EF799485ADDF}" type="presParOf" srcId="{D3BC636D-4BD3-4AA5-B0EE-FCCC98CB69E7}" destId="{E35B3622-B239-47CE-901F-6ED99CEA4E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8E9F4-3E69-412A-8029-64744C80F9BF}" type="doc">
      <dgm:prSet loTypeId="urn:microsoft.com/office/officeart/2005/8/layout/vList3" loCatId="list" qsTypeId="urn:microsoft.com/office/officeart/2005/8/quickstyle/3d1" qsCatId="3D" csTypeId="urn:microsoft.com/office/officeart/2005/8/colors/colorful5" csCatId="colorful" phldr="1"/>
      <dgm:spPr/>
    </dgm:pt>
    <dgm:pt modelId="{422C7747-9742-4965-9BB3-F9650D5A0E0F}">
      <dgm:prSet phldrT="[Текст]" custT="1"/>
      <dgm:spPr/>
      <dgm:t>
        <a:bodyPr/>
        <a:lstStyle/>
        <a:p>
          <a:r>
            <a:rPr lang="uk-UA" sz="3600" dirty="0" smtClean="0"/>
            <a:t>Письменників України пішли в Червону Армію</a:t>
          </a:r>
          <a:endParaRPr lang="ru-RU" sz="3600" dirty="0"/>
        </a:p>
      </dgm:t>
    </dgm:pt>
    <dgm:pt modelId="{1053583E-25EE-4A88-ACA1-F231CDD3B9EB}" type="parTrans" cxnId="{6E95F165-2AF8-40BB-81DD-0C308575D49A}">
      <dgm:prSet/>
      <dgm:spPr/>
      <dgm:t>
        <a:bodyPr/>
        <a:lstStyle/>
        <a:p>
          <a:endParaRPr lang="ru-RU"/>
        </a:p>
      </dgm:t>
    </dgm:pt>
    <dgm:pt modelId="{6CB12468-4F2A-479C-99A3-D1D98735725A}" type="sibTrans" cxnId="{6E95F165-2AF8-40BB-81DD-0C308575D49A}">
      <dgm:prSet/>
      <dgm:spPr/>
      <dgm:t>
        <a:bodyPr/>
        <a:lstStyle/>
        <a:p>
          <a:endParaRPr lang="ru-RU"/>
        </a:p>
      </dgm:t>
    </dgm:pt>
    <dgm:pt modelId="{7F61E05D-4B59-4C1D-8A6B-7AF9BB03B237}">
      <dgm:prSet phldrT="[Текст]" custT="1"/>
      <dgm:spPr/>
      <dgm:t>
        <a:bodyPr/>
        <a:lstStyle/>
        <a:p>
          <a:r>
            <a:rPr lang="uk-UA" sz="2800" dirty="0" smtClean="0"/>
            <a:t>Письменники боролись проти окупантів і в складі партизанських з’єднань, і в складі УПА</a:t>
          </a:r>
          <a:endParaRPr lang="ru-RU" sz="2800" dirty="0"/>
        </a:p>
      </dgm:t>
    </dgm:pt>
    <dgm:pt modelId="{C26F0810-1021-4879-83F1-814B83BBC601}" type="parTrans" cxnId="{6BFABD23-EDB0-41DA-BDF0-41595E453646}">
      <dgm:prSet/>
      <dgm:spPr/>
      <dgm:t>
        <a:bodyPr/>
        <a:lstStyle/>
        <a:p>
          <a:endParaRPr lang="ru-RU"/>
        </a:p>
      </dgm:t>
    </dgm:pt>
    <dgm:pt modelId="{F5AE5274-6865-4306-887E-63F39A3E7BAA}" type="sibTrans" cxnId="{6BFABD23-EDB0-41DA-BDF0-41595E453646}">
      <dgm:prSet/>
      <dgm:spPr/>
      <dgm:t>
        <a:bodyPr/>
        <a:lstStyle/>
        <a:p>
          <a:endParaRPr lang="ru-RU"/>
        </a:p>
      </dgm:t>
    </dgm:pt>
    <dgm:pt modelId="{CE358341-88F3-4207-9758-2A057202FBC3}">
      <dgm:prSet phldrT="[Текст]" custT="1"/>
      <dgm:spPr/>
      <dgm:t>
        <a:bodyPr/>
        <a:lstStyle/>
        <a:p>
          <a:r>
            <a:rPr lang="uk-UA" sz="2800" dirty="0" smtClean="0"/>
            <a:t>Активно діє агітаційна фронтова бригада українських письменників</a:t>
          </a:r>
          <a:endParaRPr lang="ru-RU" sz="2800" dirty="0"/>
        </a:p>
      </dgm:t>
    </dgm:pt>
    <dgm:pt modelId="{D599FB36-CA48-42C6-8858-5BFDB8CBB650}" type="parTrans" cxnId="{29FECC16-28D1-4F6A-B328-D54C7CBBD2B0}">
      <dgm:prSet/>
      <dgm:spPr/>
      <dgm:t>
        <a:bodyPr/>
        <a:lstStyle/>
        <a:p>
          <a:endParaRPr lang="ru-RU"/>
        </a:p>
      </dgm:t>
    </dgm:pt>
    <dgm:pt modelId="{A73F4BC3-3330-4EC3-9E8F-236CCA967258}" type="sibTrans" cxnId="{29FECC16-28D1-4F6A-B328-D54C7CBBD2B0}">
      <dgm:prSet/>
      <dgm:spPr/>
      <dgm:t>
        <a:bodyPr/>
        <a:lstStyle/>
        <a:p>
          <a:endParaRPr lang="ru-RU"/>
        </a:p>
      </dgm:t>
    </dgm:pt>
    <dgm:pt modelId="{E9D3C70D-23E7-42A5-AEF9-16D144EE2257}" type="pres">
      <dgm:prSet presAssocID="{89B8E9F4-3E69-412A-8029-64744C80F9BF}" presName="linearFlow" presStyleCnt="0">
        <dgm:presLayoutVars>
          <dgm:dir/>
          <dgm:resizeHandles val="exact"/>
        </dgm:presLayoutVars>
      </dgm:prSet>
      <dgm:spPr/>
    </dgm:pt>
    <dgm:pt modelId="{139BF2C8-4B13-4D7E-BE1F-CD115045E632}" type="pres">
      <dgm:prSet presAssocID="{422C7747-9742-4965-9BB3-F9650D5A0E0F}" presName="composite" presStyleCnt="0"/>
      <dgm:spPr/>
    </dgm:pt>
    <dgm:pt modelId="{8F11E10F-308F-40AD-84E9-5925734CE1E8}" type="pres">
      <dgm:prSet presAssocID="{422C7747-9742-4965-9BB3-F9650D5A0E0F}" presName="imgShp" presStyleLbl="fgImgPlace1" presStyleIdx="0" presStyleCnt="3" custScaleX="100000" custScaleY="96125" custLinFactNeighborX="-71701" custLinFactNeighborY="3160"/>
      <dgm:spPr/>
    </dgm:pt>
    <dgm:pt modelId="{9789AB33-0D63-4046-843A-CE04044F7176}" type="pres">
      <dgm:prSet presAssocID="{422C7747-9742-4965-9BB3-F9650D5A0E0F}" presName="txShp" presStyleLbl="node1" presStyleIdx="0" presStyleCnt="3" custScaleX="134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4E3B1-BF7A-4853-BCBD-372847EE33BA}" type="pres">
      <dgm:prSet presAssocID="{6CB12468-4F2A-479C-99A3-D1D98735725A}" presName="spacing" presStyleCnt="0"/>
      <dgm:spPr/>
    </dgm:pt>
    <dgm:pt modelId="{5269EC67-89A7-4B0A-866D-25D59EDFC3B5}" type="pres">
      <dgm:prSet presAssocID="{7F61E05D-4B59-4C1D-8A6B-7AF9BB03B237}" presName="composite" presStyleCnt="0"/>
      <dgm:spPr/>
    </dgm:pt>
    <dgm:pt modelId="{2EB952B7-3785-4DD1-98B2-660E9105E7F4}" type="pres">
      <dgm:prSet presAssocID="{7F61E05D-4B59-4C1D-8A6B-7AF9BB03B237}" presName="imgShp" presStyleLbl="fgImgPlace1" presStyleIdx="1" presStyleCnt="3" custLinFactNeighborX="-71701" custLinFactNeighborY="3160"/>
      <dgm:spPr/>
    </dgm:pt>
    <dgm:pt modelId="{65C59FC1-E104-4723-8415-BFAB2FF1516A}" type="pres">
      <dgm:prSet presAssocID="{7F61E05D-4B59-4C1D-8A6B-7AF9BB03B237}" presName="txShp" presStyleLbl="node1" presStyleIdx="1" presStyleCnt="3" custScaleX="134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F46A6C-8501-4E63-A97E-92B30E87CA9A}" type="pres">
      <dgm:prSet presAssocID="{F5AE5274-6865-4306-887E-63F39A3E7BAA}" presName="spacing" presStyleCnt="0"/>
      <dgm:spPr/>
    </dgm:pt>
    <dgm:pt modelId="{A8FF792D-24CA-48F3-B15D-8A6A7624902E}" type="pres">
      <dgm:prSet presAssocID="{CE358341-88F3-4207-9758-2A057202FBC3}" presName="composite" presStyleCnt="0"/>
      <dgm:spPr/>
    </dgm:pt>
    <dgm:pt modelId="{D94E1E19-6D56-4A35-A44B-7DC9074E4E7D}" type="pres">
      <dgm:prSet presAssocID="{CE358341-88F3-4207-9758-2A057202FBC3}" presName="imgShp" presStyleLbl="fgImgPlace1" presStyleIdx="2" presStyleCnt="3" custLinFactNeighborX="-71701" custLinFactNeighborY="250"/>
      <dgm:spPr/>
    </dgm:pt>
    <dgm:pt modelId="{741EE264-0247-4719-A6B0-B1E187E96C03}" type="pres">
      <dgm:prSet presAssocID="{CE358341-88F3-4207-9758-2A057202FBC3}" presName="txShp" presStyleLbl="node1" presStyleIdx="2" presStyleCnt="3" custScaleX="134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FECC16-28D1-4F6A-B328-D54C7CBBD2B0}" srcId="{89B8E9F4-3E69-412A-8029-64744C80F9BF}" destId="{CE358341-88F3-4207-9758-2A057202FBC3}" srcOrd="2" destOrd="0" parTransId="{D599FB36-CA48-42C6-8858-5BFDB8CBB650}" sibTransId="{A73F4BC3-3330-4EC3-9E8F-236CCA967258}"/>
    <dgm:cxn modelId="{FB3A25FC-23E9-4821-9D9B-AE6E3F549C58}" type="presOf" srcId="{422C7747-9742-4965-9BB3-F9650D5A0E0F}" destId="{9789AB33-0D63-4046-843A-CE04044F7176}" srcOrd="0" destOrd="0" presId="urn:microsoft.com/office/officeart/2005/8/layout/vList3"/>
    <dgm:cxn modelId="{3E041CBD-9A2C-4C2B-BB2F-8F527C924AE1}" type="presOf" srcId="{89B8E9F4-3E69-412A-8029-64744C80F9BF}" destId="{E9D3C70D-23E7-42A5-AEF9-16D144EE2257}" srcOrd="0" destOrd="0" presId="urn:microsoft.com/office/officeart/2005/8/layout/vList3"/>
    <dgm:cxn modelId="{6E95F165-2AF8-40BB-81DD-0C308575D49A}" srcId="{89B8E9F4-3E69-412A-8029-64744C80F9BF}" destId="{422C7747-9742-4965-9BB3-F9650D5A0E0F}" srcOrd="0" destOrd="0" parTransId="{1053583E-25EE-4A88-ACA1-F231CDD3B9EB}" sibTransId="{6CB12468-4F2A-479C-99A3-D1D98735725A}"/>
    <dgm:cxn modelId="{6BFABD23-EDB0-41DA-BDF0-41595E453646}" srcId="{89B8E9F4-3E69-412A-8029-64744C80F9BF}" destId="{7F61E05D-4B59-4C1D-8A6B-7AF9BB03B237}" srcOrd="1" destOrd="0" parTransId="{C26F0810-1021-4879-83F1-814B83BBC601}" sibTransId="{F5AE5274-6865-4306-887E-63F39A3E7BAA}"/>
    <dgm:cxn modelId="{A6178C54-9F48-42D5-B597-E0E4D731B8E4}" type="presOf" srcId="{7F61E05D-4B59-4C1D-8A6B-7AF9BB03B237}" destId="{65C59FC1-E104-4723-8415-BFAB2FF1516A}" srcOrd="0" destOrd="0" presId="urn:microsoft.com/office/officeart/2005/8/layout/vList3"/>
    <dgm:cxn modelId="{F710D754-60D3-4D3D-97DC-28F42FE8FC17}" type="presOf" srcId="{CE358341-88F3-4207-9758-2A057202FBC3}" destId="{741EE264-0247-4719-A6B0-B1E187E96C03}" srcOrd="0" destOrd="0" presId="urn:microsoft.com/office/officeart/2005/8/layout/vList3"/>
    <dgm:cxn modelId="{547EEAA6-382F-4A53-BD10-7E02644AACF0}" type="presParOf" srcId="{E9D3C70D-23E7-42A5-AEF9-16D144EE2257}" destId="{139BF2C8-4B13-4D7E-BE1F-CD115045E632}" srcOrd="0" destOrd="0" presId="urn:microsoft.com/office/officeart/2005/8/layout/vList3"/>
    <dgm:cxn modelId="{E6423881-4B04-423B-8412-0BD901BF1C48}" type="presParOf" srcId="{139BF2C8-4B13-4D7E-BE1F-CD115045E632}" destId="{8F11E10F-308F-40AD-84E9-5925734CE1E8}" srcOrd="0" destOrd="0" presId="urn:microsoft.com/office/officeart/2005/8/layout/vList3"/>
    <dgm:cxn modelId="{D7CE079F-755E-49FA-A543-971C922DB863}" type="presParOf" srcId="{139BF2C8-4B13-4D7E-BE1F-CD115045E632}" destId="{9789AB33-0D63-4046-843A-CE04044F7176}" srcOrd="1" destOrd="0" presId="urn:microsoft.com/office/officeart/2005/8/layout/vList3"/>
    <dgm:cxn modelId="{B4E96347-A460-41A2-A1DA-BE7324AB7767}" type="presParOf" srcId="{E9D3C70D-23E7-42A5-AEF9-16D144EE2257}" destId="{AF44E3B1-BF7A-4853-BCBD-372847EE33BA}" srcOrd="1" destOrd="0" presId="urn:microsoft.com/office/officeart/2005/8/layout/vList3"/>
    <dgm:cxn modelId="{FAD8EEA7-8D16-43D8-9845-343642FBA4CD}" type="presParOf" srcId="{E9D3C70D-23E7-42A5-AEF9-16D144EE2257}" destId="{5269EC67-89A7-4B0A-866D-25D59EDFC3B5}" srcOrd="2" destOrd="0" presId="urn:microsoft.com/office/officeart/2005/8/layout/vList3"/>
    <dgm:cxn modelId="{D1120F2E-BAE2-4DA5-9E49-247DAD57D8AA}" type="presParOf" srcId="{5269EC67-89A7-4B0A-866D-25D59EDFC3B5}" destId="{2EB952B7-3785-4DD1-98B2-660E9105E7F4}" srcOrd="0" destOrd="0" presId="urn:microsoft.com/office/officeart/2005/8/layout/vList3"/>
    <dgm:cxn modelId="{F706B906-1EDE-4C48-8F0A-5256C1B3E6F0}" type="presParOf" srcId="{5269EC67-89A7-4B0A-866D-25D59EDFC3B5}" destId="{65C59FC1-E104-4723-8415-BFAB2FF1516A}" srcOrd="1" destOrd="0" presId="urn:microsoft.com/office/officeart/2005/8/layout/vList3"/>
    <dgm:cxn modelId="{D66E09BD-A17A-470E-B949-ECB6A23D5534}" type="presParOf" srcId="{E9D3C70D-23E7-42A5-AEF9-16D144EE2257}" destId="{8EF46A6C-8501-4E63-A97E-92B30E87CA9A}" srcOrd="3" destOrd="0" presId="urn:microsoft.com/office/officeart/2005/8/layout/vList3"/>
    <dgm:cxn modelId="{CDF8F64E-3233-4DE7-9F43-B0F913F1F0A4}" type="presParOf" srcId="{E9D3C70D-23E7-42A5-AEF9-16D144EE2257}" destId="{A8FF792D-24CA-48F3-B15D-8A6A7624902E}" srcOrd="4" destOrd="0" presId="urn:microsoft.com/office/officeart/2005/8/layout/vList3"/>
    <dgm:cxn modelId="{9A173040-2875-4B2C-84A4-655BB873802A}" type="presParOf" srcId="{A8FF792D-24CA-48F3-B15D-8A6A7624902E}" destId="{D94E1E19-6D56-4A35-A44B-7DC9074E4E7D}" srcOrd="0" destOrd="0" presId="urn:microsoft.com/office/officeart/2005/8/layout/vList3"/>
    <dgm:cxn modelId="{22BE489B-8177-4FE7-919D-CB6EF08596BE}" type="presParOf" srcId="{A8FF792D-24CA-48F3-B15D-8A6A7624902E}" destId="{741EE264-0247-4719-A6B0-B1E187E96C03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9C586A-8B45-46A3-921E-86B737FFFA79}" type="doc">
      <dgm:prSet loTypeId="urn:microsoft.com/office/officeart/2005/8/layout/vList3" loCatId="list" qsTypeId="urn:microsoft.com/office/officeart/2005/8/quickstyle/3d1" qsCatId="3D" csTypeId="urn:microsoft.com/office/officeart/2005/8/colors/colorful1" csCatId="colorful" phldr="1"/>
      <dgm:spPr/>
    </dgm:pt>
    <dgm:pt modelId="{A4DB50F0-36D6-45CA-B84D-E19FB0B4729F}">
      <dgm:prSet phldrT="[Текст]"/>
      <dgm:spPr/>
      <dgm:t>
        <a:bodyPr/>
        <a:lstStyle/>
        <a:p>
          <a:r>
            <a:rPr lang="uk-UA" dirty="0" smtClean="0"/>
            <a:t>Видається понад 115 україномовних періодичних видань</a:t>
          </a:r>
          <a:endParaRPr lang="ru-RU" dirty="0"/>
        </a:p>
      </dgm:t>
    </dgm:pt>
    <dgm:pt modelId="{600EF7F3-BED4-4A79-BBCE-EFACE7DB777B}" type="parTrans" cxnId="{97CA3460-A11D-46C2-9B41-BA7C74B10B0D}">
      <dgm:prSet/>
      <dgm:spPr/>
    </dgm:pt>
    <dgm:pt modelId="{1E6942C2-5C3A-41AE-AF14-BCE571BB3857}" type="sibTrans" cxnId="{97CA3460-A11D-46C2-9B41-BA7C74B10B0D}">
      <dgm:prSet/>
      <dgm:spPr/>
    </dgm:pt>
    <dgm:pt modelId="{304E6202-521A-44E4-85B0-E3FB14DA8ADE}">
      <dgm:prSet phldrT="[Текст]"/>
      <dgm:spPr/>
      <dgm:t>
        <a:bodyPr/>
        <a:lstStyle/>
        <a:p>
          <a:r>
            <a:rPr lang="uk-UA" dirty="0" smtClean="0"/>
            <a:t>Працюють радіостанції ім. Т.Г. Шевченка із Саратова та «Радянська Україна» із Москви</a:t>
          </a:r>
          <a:endParaRPr lang="ru-RU" dirty="0"/>
        </a:p>
      </dgm:t>
    </dgm:pt>
    <dgm:pt modelId="{D418407C-43AA-4EF4-9F9A-B27B163B73B2}" type="parTrans" cxnId="{17EA4A34-0B18-4DF5-86FE-AA5EE1635A92}">
      <dgm:prSet/>
      <dgm:spPr/>
    </dgm:pt>
    <dgm:pt modelId="{6E9EF573-81ED-4212-9754-D9A385FABB8B}" type="sibTrans" cxnId="{17EA4A34-0B18-4DF5-86FE-AA5EE1635A92}">
      <dgm:prSet/>
      <dgm:spPr/>
    </dgm:pt>
    <dgm:pt modelId="{66BE7745-93DC-4DE5-ADA6-64F72CBCB138}" type="pres">
      <dgm:prSet presAssocID="{0F9C586A-8B45-46A3-921E-86B737FFFA79}" presName="linearFlow" presStyleCnt="0">
        <dgm:presLayoutVars>
          <dgm:dir/>
          <dgm:resizeHandles val="exact"/>
        </dgm:presLayoutVars>
      </dgm:prSet>
      <dgm:spPr/>
    </dgm:pt>
    <dgm:pt modelId="{E5F0E6A3-148B-404A-84C0-9DF4CB0DC6C3}" type="pres">
      <dgm:prSet presAssocID="{A4DB50F0-36D6-45CA-B84D-E19FB0B4729F}" presName="composite" presStyleCnt="0"/>
      <dgm:spPr/>
    </dgm:pt>
    <dgm:pt modelId="{89BFBAAD-7072-454A-9BD1-8C2C2111407C}" type="pres">
      <dgm:prSet presAssocID="{A4DB50F0-36D6-45CA-B84D-E19FB0B4729F}" presName="imgShp" presStyleLbl="fgImgPlace1" presStyleIdx="0" presStyleCnt="2" custScaleX="107489" custLinFactNeighborX="-9184" custLinFactNeighborY="-113"/>
      <dgm:spPr/>
    </dgm:pt>
    <dgm:pt modelId="{A7ECACCC-D3B1-4D56-BA8F-5852DEA08025}" type="pres">
      <dgm:prSet presAssocID="{A4DB50F0-36D6-45CA-B84D-E19FB0B4729F}" presName="txShp" presStyleLbl="node1" presStyleIdx="0" presStyleCnt="2" custScaleX="107489" custLinFactNeighborX="-3501" custLinFactNeighborY="-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E2496A-F96F-417C-873D-F8775589A779}" type="pres">
      <dgm:prSet presAssocID="{1E6942C2-5C3A-41AE-AF14-BCE571BB3857}" presName="spacing" presStyleCnt="0"/>
      <dgm:spPr/>
    </dgm:pt>
    <dgm:pt modelId="{9384470B-B504-4B7E-A9EB-5407D6E5B6F4}" type="pres">
      <dgm:prSet presAssocID="{304E6202-521A-44E4-85B0-E3FB14DA8ADE}" presName="composite" presStyleCnt="0"/>
      <dgm:spPr/>
    </dgm:pt>
    <dgm:pt modelId="{68A582BF-BDF0-4D6A-BC65-5B07BFC1B8DB}" type="pres">
      <dgm:prSet presAssocID="{304E6202-521A-44E4-85B0-E3FB14DA8ADE}" presName="imgShp" presStyleLbl="fgImgPlace1" presStyleIdx="1" presStyleCnt="2" custScaleX="107489" custLinFactNeighborX="-9184" custLinFactNeighborY="-114"/>
      <dgm:spPr/>
    </dgm:pt>
    <dgm:pt modelId="{E55B0083-4083-4DD0-A7DF-73574DD34710}" type="pres">
      <dgm:prSet presAssocID="{304E6202-521A-44E4-85B0-E3FB14DA8ADE}" presName="txShp" presStyleLbl="node1" presStyleIdx="1" presStyleCnt="2" custScaleX="107489" custLinFactNeighborX="-3501" custLinFactNeighborY="-1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CA3460-A11D-46C2-9B41-BA7C74B10B0D}" srcId="{0F9C586A-8B45-46A3-921E-86B737FFFA79}" destId="{A4DB50F0-36D6-45CA-B84D-E19FB0B4729F}" srcOrd="0" destOrd="0" parTransId="{600EF7F3-BED4-4A79-BBCE-EFACE7DB777B}" sibTransId="{1E6942C2-5C3A-41AE-AF14-BCE571BB3857}"/>
    <dgm:cxn modelId="{324EB85F-07A1-4F43-AA06-4E18A5D54EAD}" type="presOf" srcId="{A4DB50F0-36D6-45CA-B84D-E19FB0B4729F}" destId="{A7ECACCC-D3B1-4D56-BA8F-5852DEA08025}" srcOrd="0" destOrd="0" presId="urn:microsoft.com/office/officeart/2005/8/layout/vList3"/>
    <dgm:cxn modelId="{17EA4A34-0B18-4DF5-86FE-AA5EE1635A92}" srcId="{0F9C586A-8B45-46A3-921E-86B737FFFA79}" destId="{304E6202-521A-44E4-85B0-E3FB14DA8ADE}" srcOrd="1" destOrd="0" parTransId="{D418407C-43AA-4EF4-9F9A-B27B163B73B2}" sibTransId="{6E9EF573-81ED-4212-9754-D9A385FABB8B}"/>
    <dgm:cxn modelId="{4919B3B2-FA7B-4CA6-A75D-25DDC948BC97}" type="presOf" srcId="{304E6202-521A-44E4-85B0-E3FB14DA8ADE}" destId="{E55B0083-4083-4DD0-A7DF-73574DD34710}" srcOrd="0" destOrd="0" presId="urn:microsoft.com/office/officeart/2005/8/layout/vList3"/>
    <dgm:cxn modelId="{7170CCAD-1030-4A30-9402-3D83590DB118}" type="presOf" srcId="{0F9C586A-8B45-46A3-921E-86B737FFFA79}" destId="{66BE7745-93DC-4DE5-ADA6-64F72CBCB138}" srcOrd="0" destOrd="0" presId="urn:microsoft.com/office/officeart/2005/8/layout/vList3"/>
    <dgm:cxn modelId="{27501BC4-4C43-47BB-BC27-18B8F331452A}" type="presParOf" srcId="{66BE7745-93DC-4DE5-ADA6-64F72CBCB138}" destId="{E5F0E6A3-148B-404A-84C0-9DF4CB0DC6C3}" srcOrd="0" destOrd="0" presId="urn:microsoft.com/office/officeart/2005/8/layout/vList3"/>
    <dgm:cxn modelId="{8C19F43A-2CF9-40F9-B2FF-506AAED44A28}" type="presParOf" srcId="{E5F0E6A3-148B-404A-84C0-9DF4CB0DC6C3}" destId="{89BFBAAD-7072-454A-9BD1-8C2C2111407C}" srcOrd="0" destOrd="0" presId="urn:microsoft.com/office/officeart/2005/8/layout/vList3"/>
    <dgm:cxn modelId="{96ED147A-A51B-4976-8606-B8A3657A7942}" type="presParOf" srcId="{E5F0E6A3-148B-404A-84C0-9DF4CB0DC6C3}" destId="{A7ECACCC-D3B1-4D56-BA8F-5852DEA08025}" srcOrd="1" destOrd="0" presId="urn:microsoft.com/office/officeart/2005/8/layout/vList3"/>
    <dgm:cxn modelId="{B5D051B5-0706-419C-BD03-A8594C212D5D}" type="presParOf" srcId="{66BE7745-93DC-4DE5-ADA6-64F72CBCB138}" destId="{09E2496A-F96F-417C-873D-F8775589A779}" srcOrd="1" destOrd="0" presId="urn:microsoft.com/office/officeart/2005/8/layout/vList3"/>
    <dgm:cxn modelId="{B962E105-9367-4F84-9EB9-25EE445A0264}" type="presParOf" srcId="{66BE7745-93DC-4DE5-ADA6-64F72CBCB138}" destId="{9384470B-B504-4B7E-A9EB-5407D6E5B6F4}" srcOrd="2" destOrd="0" presId="urn:microsoft.com/office/officeart/2005/8/layout/vList3"/>
    <dgm:cxn modelId="{11A9F53D-B03A-468C-8C0E-75BD346AE6F7}" type="presParOf" srcId="{9384470B-B504-4B7E-A9EB-5407D6E5B6F4}" destId="{68A582BF-BDF0-4D6A-BC65-5B07BFC1B8DB}" srcOrd="0" destOrd="0" presId="urn:microsoft.com/office/officeart/2005/8/layout/vList3"/>
    <dgm:cxn modelId="{9D22A3E7-0CD2-47F6-B4BC-69304335270D}" type="presParOf" srcId="{9384470B-B504-4B7E-A9EB-5407D6E5B6F4}" destId="{E55B0083-4083-4DD0-A7DF-73574DD3471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C447FB-46FC-4A3F-A87D-5A14AC594AA8}" type="doc">
      <dgm:prSet loTypeId="urn:microsoft.com/office/officeart/2005/8/layout/targe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22C9DF6-D085-4EA6-9C9C-834006BE6347}">
      <dgm:prSet phldrT="[Текст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Населення повертається до релігії</a:t>
          </a:r>
          <a:endParaRPr lang="ru-RU" dirty="0"/>
        </a:p>
      </dgm:t>
    </dgm:pt>
    <dgm:pt modelId="{D13D130C-8C82-4332-A26C-61CA53961AC1}" type="parTrans" cxnId="{D8A589FA-431C-4663-820C-DDA8FF83BF38}">
      <dgm:prSet/>
      <dgm:spPr/>
      <dgm:t>
        <a:bodyPr/>
        <a:lstStyle/>
        <a:p>
          <a:endParaRPr lang="ru-RU"/>
        </a:p>
      </dgm:t>
    </dgm:pt>
    <dgm:pt modelId="{3B3946D6-0EBC-43B1-9F4E-AE7FE4624884}" type="sibTrans" cxnId="{D8A589FA-431C-4663-820C-DDA8FF83BF38}">
      <dgm:prSet/>
      <dgm:spPr/>
      <dgm:t>
        <a:bodyPr/>
        <a:lstStyle/>
        <a:p>
          <a:endParaRPr lang="ru-RU"/>
        </a:p>
      </dgm:t>
    </dgm:pt>
    <dgm:pt modelId="{E0B806E5-B90C-4C58-A6AF-CF7F493613D0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Відновлена автокефальна церква</a:t>
          </a:r>
          <a:endParaRPr lang="ru-RU" dirty="0"/>
        </a:p>
      </dgm:t>
    </dgm:pt>
    <dgm:pt modelId="{DB1120C2-2E4C-480C-BD8E-B28ED522623C}" type="parTrans" cxnId="{F7906225-08A2-4206-8AA2-E733E1ABD13F}">
      <dgm:prSet/>
      <dgm:spPr/>
      <dgm:t>
        <a:bodyPr/>
        <a:lstStyle/>
        <a:p>
          <a:endParaRPr lang="ru-RU"/>
        </a:p>
      </dgm:t>
    </dgm:pt>
    <dgm:pt modelId="{8EC4AF3C-2E69-4B87-B9B8-493D700A0389}" type="sibTrans" cxnId="{F7906225-08A2-4206-8AA2-E733E1ABD13F}">
      <dgm:prSet/>
      <dgm:spPr/>
      <dgm:t>
        <a:bodyPr/>
        <a:lstStyle/>
        <a:p>
          <a:endParaRPr lang="ru-RU"/>
        </a:p>
      </dgm:t>
    </dgm:pt>
    <dgm:pt modelId="{A7F81243-7E87-4F13-90AF-C4C0CA8E160A}">
      <dgm:prSet phldrT="[Текст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uk-UA" dirty="0" smtClean="0"/>
            <a:t>Українська автономна православна церква</a:t>
          </a:r>
          <a:endParaRPr lang="ru-RU" dirty="0"/>
        </a:p>
      </dgm:t>
    </dgm:pt>
    <dgm:pt modelId="{3ACB5B59-A2A1-4867-AF00-685BA8BAA5A0}" type="parTrans" cxnId="{F660F90A-1B8D-4EA2-A81B-3E773C7D857C}">
      <dgm:prSet/>
      <dgm:spPr/>
      <dgm:t>
        <a:bodyPr/>
        <a:lstStyle/>
        <a:p>
          <a:endParaRPr lang="ru-RU"/>
        </a:p>
      </dgm:t>
    </dgm:pt>
    <dgm:pt modelId="{AD18764F-01EA-46FC-8A48-74C0D383C190}" type="sibTrans" cxnId="{F660F90A-1B8D-4EA2-A81B-3E773C7D857C}">
      <dgm:prSet/>
      <dgm:spPr/>
      <dgm:t>
        <a:bodyPr/>
        <a:lstStyle/>
        <a:p>
          <a:endParaRPr lang="ru-RU"/>
        </a:p>
      </dgm:t>
    </dgm:pt>
    <dgm:pt modelId="{E0B674F8-61C6-4A14-83FE-03275536F035}" type="pres">
      <dgm:prSet presAssocID="{2FC447FB-46FC-4A3F-A87D-5A14AC594AA8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0BA4F92-216D-4785-BBC2-769FED6EB99D}" type="pres">
      <dgm:prSet presAssocID="{822C9DF6-D085-4EA6-9C9C-834006BE6347}" presName="circle1" presStyleLbl="node1" presStyleIdx="0" presStyleCnt="3"/>
      <dgm:spPr/>
    </dgm:pt>
    <dgm:pt modelId="{6DB1C18F-F1CA-429D-A4BA-8B4099EC49A4}" type="pres">
      <dgm:prSet presAssocID="{822C9DF6-D085-4EA6-9C9C-834006BE6347}" presName="space" presStyleCnt="0"/>
      <dgm:spPr/>
    </dgm:pt>
    <dgm:pt modelId="{13FFE425-3F57-48BB-AE25-3BCFB5868ED1}" type="pres">
      <dgm:prSet presAssocID="{822C9DF6-D085-4EA6-9C9C-834006BE6347}" presName="rect1" presStyleLbl="alignAcc1" presStyleIdx="0" presStyleCnt="3"/>
      <dgm:spPr/>
      <dgm:t>
        <a:bodyPr/>
        <a:lstStyle/>
        <a:p>
          <a:endParaRPr lang="ru-RU"/>
        </a:p>
      </dgm:t>
    </dgm:pt>
    <dgm:pt modelId="{6B6702E7-5E59-42B4-BC90-2B27C26D2990}" type="pres">
      <dgm:prSet presAssocID="{E0B806E5-B90C-4C58-A6AF-CF7F493613D0}" presName="vertSpace2" presStyleLbl="node1" presStyleIdx="0" presStyleCnt="3"/>
      <dgm:spPr/>
    </dgm:pt>
    <dgm:pt modelId="{DB089448-BDE9-4066-9370-57FCCB09151E}" type="pres">
      <dgm:prSet presAssocID="{E0B806E5-B90C-4C58-A6AF-CF7F493613D0}" presName="circle2" presStyleLbl="node1" presStyleIdx="1" presStyleCnt="3"/>
      <dgm:spPr/>
    </dgm:pt>
    <dgm:pt modelId="{58F75D9D-A771-4860-939C-CA6069A5F0C0}" type="pres">
      <dgm:prSet presAssocID="{E0B806E5-B90C-4C58-A6AF-CF7F493613D0}" presName="rect2" presStyleLbl="alignAcc1" presStyleIdx="1" presStyleCnt="3"/>
      <dgm:spPr/>
      <dgm:t>
        <a:bodyPr/>
        <a:lstStyle/>
        <a:p>
          <a:endParaRPr lang="ru-RU"/>
        </a:p>
      </dgm:t>
    </dgm:pt>
    <dgm:pt modelId="{2E6095E6-5511-4653-9811-26D9BF2B10E3}" type="pres">
      <dgm:prSet presAssocID="{A7F81243-7E87-4F13-90AF-C4C0CA8E160A}" presName="vertSpace3" presStyleLbl="node1" presStyleIdx="1" presStyleCnt="3"/>
      <dgm:spPr/>
    </dgm:pt>
    <dgm:pt modelId="{DC8B3054-E5B5-4BC0-AD36-10A6DBCC3CEF}" type="pres">
      <dgm:prSet presAssocID="{A7F81243-7E87-4F13-90AF-C4C0CA8E160A}" presName="circle3" presStyleLbl="node1" presStyleIdx="2" presStyleCnt="3"/>
      <dgm:spPr/>
    </dgm:pt>
    <dgm:pt modelId="{22488CA9-1200-454F-BDDC-04BFED32E705}" type="pres">
      <dgm:prSet presAssocID="{A7F81243-7E87-4F13-90AF-C4C0CA8E160A}" presName="rect3" presStyleLbl="alignAcc1" presStyleIdx="2" presStyleCnt="3"/>
      <dgm:spPr/>
      <dgm:t>
        <a:bodyPr/>
        <a:lstStyle/>
        <a:p>
          <a:endParaRPr lang="ru-RU"/>
        </a:p>
      </dgm:t>
    </dgm:pt>
    <dgm:pt modelId="{59B84DFE-116C-44FD-BC6F-48730A424096}" type="pres">
      <dgm:prSet presAssocID="{822C9DF6-D085-4EA6-9C9C-834006BE6347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928CFF-B6D3-4B8A-A6AB-B0C01E6AA63B}" type="pres">
      <dgm:prSet presAssocID="{E0B806E5-B90C-4C58-A6AF-CF7F493613D0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51136-BEF1-4BF8-916E-A5DD7FEE9DAC}" type="pres">
      <dgm:prSet presAssocID="{A7F81243-7E87-4F13-90AF-C4C0CA8E160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FD771D-3B42-4B48-A79D-0E32BE210C6F}" type="presOf" srcId="{A7F81243-7E87-4F13-90AF-C4C0CA8E160A}" destId="{3D551136-BEF1-4BF8-916E-A5DD7FEE9DAC}" srcOrd="1" destOrd="0" presId="urn:microsoft.com/office/officeart/2005/8/layout/target3"/>
    <dgm:cxn modelId="{85CF4BE7-E885-4491-B0DD-FCB128CCE839}" type="presOf" srcId="{E0B806E5-B90C-4C58-A6AF-CF7F493613D0}" destId="{55928CFF-B6D3-4B8A-A6AB-B0C01E6AA63B}" srcOrd="1" destOrd="0" presId="urn:microsoft.com/office/officeart/2005/8/layout/target3"/>
    <dgm:cxn modelId="{D8A589FA-431C-4663-820C-DDA8FF83BF38}" srcId="{2FC447FB-46FC-4A3F-A87D-5A14AC594AA8}" destId="{822C9DF6-D085-4EA6-9C9C-834006BE6347}" srcOrd="0" destOrd="0" parTransId="{D13D130C-8C82-4332-A26C-61CA53961AC1}" sibTransId="{3B3946D6-0EBC-43B1-9F4E-AE7FE4624884}"/>
    <dgm:cxn modelId="{1B5073F6-C0E4-410C-95AD-58A9DD3957AD}" type="presOf" srcId="{822C9DF6-D085-4EA6-9C9C-834006BE6347}" destId="{59B84DFE-116C-44FD-BC6F-48730A424096}" srcOrd="1" destOrd="0" presId="urn:microsoft.com/office/officeart/2005/8/layout/target3"/>
    <dgm:cxn modelId="{76D372DE-7536-4D3E-AF3C-43A1AA6F2511}" type="presOf" srcId="{822C9DF6-D085-4EA6-9C9C-834006BE6347}" destId="{13FFE425-3F57-48BB-AE25-3BCFB5868ED1}" srcOrd="0" destOrd="0" presId="urn:microsoft.com/office/officeart/2005/8/layout/target3"/>
    <dgm:cxn modelId="{7B131672-AF72-487E-A608-AA99C769DFAC}" type="presOf" srcId="{A7F81243-7E87-4F13-90AF-C4C0CA8E160A}" destId="{22488CA9-1200-454F-BDDC-04BFED32E705}" srcOrd="0" destOrd="0" presId="urn:microsoft.com/office/officeart/2005/8/layout/target3"/>
    <dgm:cxn modelId="{7DEFAC5D-3671-4076-A6A6-17B8163E35A0}" type="presOf" srcId="{E0B806E5-B90C-4C58-A6AF-CF7F493613D0}" destId="{58F75D9D-A771-4860-939C-CA6069A5F0C0}" srcOrd="0" destOrd="0" presId="urn:microsoft.com/office/officeart/2005/8/layout/target3"/>
    <dgm:cxn modelId="{F660F90A-1B8D-4EA2-A81B-3E773C7D857C}" srcId="{2FC447FB-46FC-4A3F-A87D-5A14AC594AA8}" destId="{A7F81243-7E87-4F13-90AF-C4C0CA8E160A}" srcOrd="2" destOrd="0" parTransId="{3ACB5B59-A2A1-4867-AF00-685BA8BAA5A0}" sibTransId="{AD18764F-01EA-46FC-8A48-74C0D383C190}"/>
    <dgm:cxn modelId="{F7906225-08A2-4206-8AA2-E733E1ABD13F}" srcId="{2FC447FB-46FC-4A3F-A87D-5A14AC594AA8}" destId="{E0B806E5-B90C-4C58-A6AF-CF7F493613D0}" srcOrd="1" destOrd="0" parTransId="{DB1120C2-2E4C-480C-BD8E-B28ED522623C}" sibTransId="{8EC4AF3C-2E69-4B87-B9B8-493D700A0389}"/>
    <dgm:cxn modelId="{84E09426-4AD8-4B3A-B557-CEA5B131AE89}" type="presOf" srcId="{2FC447FB-46FC-4A3F-A87D-5A14AC594AA8}" destId="{E0B674F8-61C6-4A14-83FE-03275536F035}" srcOrd="0" destOrd="0" presId="urn:microsoft.com/office/officeart/2005/8/layout/target3"/>
    <dgm:cxn modelId="{526CFC1A-B60B-452D-9E37-50C44B4548C9}" type="presParOf" srcId="{E0B674F8-61C6-4A14-83FE-03275536F035}" destId="{10BA4F92-216D-4785-BBC2-769FED6EB99D}" srcOrd="0" destOrd="0" presId="urn:microsoft.com/office/officeart/2005/8/layout/target3"/>
    <dgm:cxn modelId="{08F4D44E-E89B-4A2C-A83F-695B294B8DE2}" type="presParOf" srcId="{E0B674F8-61C6-4A14-83FE-03275536F035}" destId="{6DB1C18F-F1CA-429D-A4BA-8B4099EC49A4}" srcOrd="1" destOrd="0" presId="urn:microsoft.com/office/officeart/2005/8/layout/target3"/>
    <dgm:cxn modelId="{EBE25F87-84E7-422E-861A-83B2EE5BF55B}" type="presParOf" srcId="{E0B674F8-61C6-4A14-83FE-03275536F035}" destId="{13FFE425-3F57-48BB-AE25-3BCFB5868ED1}" srcOrd="2" destOrd="0" presId="urn:microsoft.com/office/officeart/2005/8/layout/target3"/>
    <dgm:cxn modelId="{E5FF5D71-D683-4D9A-A329-9B82421C5515}" type="presParOf" srcId="{E0B674F8-61C6-4A14-83FE-03275536F035}" destId="{6B6702E7-5E59-42B4-BC90-2B27C26D2990}" srcOrd="3" destOrd="0" presId="urn:microsoft.com/office/officeart/2005/8/layout/target3"/>
    <dgm:cxn modelId="{078AFC9E-AA0E-4E50-9CA2-E4184CCF1912}" type="presParOf" srcId="{E0B674F8-61C6-4A14-83FE-03275536F035}" destId="{DB089448-BDE9-4066-9370-57FCCB09151E}" srcOrd="4" destOrd="0" presId="urn:microsoft.com/office/officeart/2005/8/layout/target3"/>
    <dgm:cxn modelId="{D5760523-DBEC-490A-8742-2E51B55DE37F}" type="presParOf" srcId="{E0B674F8-61C6-4A14-83FE-03275536F035}" destId="{58F75D9D-A771-4860-939C-CA6069A5F0C0}" srcOrd="5" destOrd="0" presId="urn:microsoft.com/office/officeart/2005/8/layout/target3"/>
    <dgm:cxn modelId="{AD6EA3AE-5EF4-4B86-BF88-15CCC9186DA4}" type="presParOf" srcId="{E0B674F8-61C6-4A14-83FE-03275536F035}" destId="{2E6095E6-5511-4653-9811-26D9BF2B10E3}" srcOrd="6" destOrd="0" presId="urn:microsoft.com/office/officeart/2005/8/layout/target3"/>
    <dgm:cxn modelId="{6AD98495-7CB7-48D5-B4E9-8AE2934564F3}" type="presParOf" srcId="{E0B674F8-61C6-4A14-83FE-03275536F035}" destId="{DC8B3054-E5B5-4BC0-AD36-10A6DBCC3CEF}" srcOrd="7" destOrd="0" presId="urn:microsoft.com/office/officeart/2005/8/layout/target3"/>
    <dgm:cxn modelId="{4753C71E-C65E-4A6B-B43E-72BA543F585D}" type="presParOf" srcId="{E0B674F8-61C6-4A14-83FE-03275536F035}" destId="{22488CA9-1200-454F-BDDC-04BFED32E705}" srcOrd="8" destOrd="0" presId="urn:microsoft.com/office/officeart/2005/8/layout/target3"/>
    <dgm:cxn modelId="{80260BEF-6310-4DF5-9001-653049BE73E6}" type="presParOf" srcId="{E0B674F8-61C6-4A14-83FE-03275536F035}" destId="{59B84DFE-116C-44FD-BC6F-48730A424096}" srcOrd="9" destOrd="0" presId="urn:microsoft.com/office/officeart/2005/8/layout/target3"/>
    <dgm:cxn modelId="{1CCE0B88-EEBC-4D49-802F-692A30178ADE}" type="presParOf" srcId="{E0B674F8-61C6-4A14-83FE-03275536F035}" destId="{55928CFF-B6D3-4B8A-A6AB-B0C01E6AA63B}" srcOrd="10" destOrd="0" presId="urn:microsoft.com/office/officeart/2005/8/layout/target3"/>
    <dgm:cxn modelId="{ADDBD6E0-D327-40F6-B7BF-29834B7A5306}" type="presParOf" srcId="{E0B674F8-61C6-4A14-83FE-03275536F035}" destId="{3D551136-BEF1-4BF8-916E-A5DD7FEE9DA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DFFB9C-F6FF-4925-A0E8-20DFE3EFA98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5635" y="246082"/>
        <a:ext cx="1637567" cy="1146297"/>
      </dsp:txXfrm>
    </dsp:sp>
    <dsp:sp modelId="{590C55E2-3CCB-4A6C-BCEF-919D5469CA48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тисячі шкіл спалено, пограбовано, перетворено на склади, госпіталі, казарми</a:t>
          </a:r>
          <a:endParaRPr lang="ru-RU" sz="2800" kern="1200" dirty="0"/>
        </a:p>
      </dsp:txBody>
      <dsp:txXfrm rot="5400000">
        <a:off x="4155739" y="-3008994"/>
        <a:ext cx="1064418" cy="7083302"/>
      </dsp:txXfrm>
    </dsp:sp>
    <dsp:sp modelId="{8FA2863A-1C13-4CDD-97D6-7DECA3950545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5635" y="1689832"/>
        <a:ext cx="1637567" cy="1146297"/>
      </dsp:txXfrm>
    </dsp:sp>
    <dsp:sp modelId="{F97A02C3-EFFB-4B74-A6C2-1E665E0AB602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навчається лише 1,77 млн. дітей</a:t>
          </a:r>
          <a:endParaRPr lang="ru-RU" sz="2800" kern="1200" dirty="0"/>
        </a:p>
      </dsp:txBody>
      <dsp:txXfrm rot="5400000">
        <a:off x="4155739" y="-1565244"/>
        <a:ext cx="1064418" cy="7083302"/>
      </dsp:txXfrm>
    </dsp:sp>
    <dsp:sp modelId="{1E84309D-D50A-448F-B9A6-FF02F4EABCF2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 rot="5400000">
        <a:off x="-245635" y="3133582"/>
        <a:ext cx="1637567" cy="1146297"/>
      </dsp:txXfrm>
    </dsp:sp>
    <dsp:sp modelId="{22E1FD94-3969-4F44-81F3-8FC86485E050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kern="1200" dirty="0" smtClean="0"/>
            <a:t>Вивезені на схід вузи налагоджують навчальний процес </a:t>
          </a:r>
          <a:endParaRPr lang="ru-RU" sz="2800" kern="1200" dirty="0"/>
        </a:p>
      </dsp:txBody>
      <dsp:txXfrm rot="5400000">
        <a:off x="4155739" y="-121494"/>
        <a:ext cx="1064418" cy="708330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6140FE-BFFA-4349-BE6D-9D0B329710E2}">
      <dsp:nvSpPr>
        <dsp:cNvPr id="0" name=""/>
        <dsp:cNvSpPr/>
      </dsp:nvSpPr>
      <dsp:spPr>
        <a:xfrm>
          <a:off x="4015" y="208"/>
          <a:ext cx="8221569" cy="6296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Науково-дослідницькі працюють в евакуації</a:t>
          </a:r>
          <a:endParaRPr lang="ru-RU" sz="3100" kern="1200" dirty="0"/>
        </a:p>
      </dsp:txBody>
      <dsp:txXfrm>
        <a:off x="4015" y="208"/>
        <a:ext cx="8221569" cy="629626"/>
      </dsp:txXfrm>
    </dsp:sp>
    <dsp:sp modelId="{0B464B7C-4FFF-4D66-96DB-6F8AF572FF49}">
      <dsp:nvSpPr>
        <dsp:cNvPr id="0" name=""/>
        <dsp:cNvSpPr/>
      </dsp:nvSpPr>
      <dsp:spPr>
        <a:xfrm>
          <a:off x="4015" y="661316"/>
          <a:ext cx="8221569" cy="62962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Автоматичне дугове зварювання корпусів Т-34</a:t>
          </a:r>
          <a:endParaRPr lang="ru-RU" sz="3100" kern="1200" dirty="0"/>
        </a:p>
      </dsp:txBody>
      <dsp:txXfrm>
        <a:off x="4015" y="661316"/>
        <a:ext cx="8221569" cy="629626"/>
      </dsp:txXfrm>
    </dsp:sp>
    <dsp:sp modelId="{1E0AF6EA-E246-413E-9B3B-E1DEDBAC2B90}">
      <dsp:nvSpPr>
        <dsp:cNvPr id="0" name=""/>
        <dsp:cNvSpPr/>
      </dsp:nvSpPr>
      <dsp:spPr>
        <a:xfrm>
          <a:off x="4015" y="1322424"/>
          <a:ext cx="8221569" cy="6296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Нові методи виплавки броньованих сталей</a:t>
          </a:r>
          <a:endParaRPr lang="ru-RU" sz="3100" kern="1200" dirty="0"/>
        </a:p>
      </dsp:txBody>
      <dsp:txXfrm>
        <a:off x="4015" y="1322424"/>
        <a:ext cx="8221569" cy="629626"/>
      </dsp:txXfrm>
    </dsp:sp>
    <dsp:sp modelId="{0849EC5D-8F16-4971-A0AD-3284193A782E}">
      <dsp:nvSpPr>
        <dsp:cNvPr id="0" name=""/>
        <dsp:cNvSpPr/>
      </dsp:nvSpPr>
      <dsp:spPr>
        <a:xfrm>
          <a:off x="4015" y="1983532"/>
          <a:ext cx="8221569" cy="629626"/>
        </a:xfrm>
        <a:prstGeom prst="round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Висококалорійний терміт для мін і снарядів</a:t>
          </a:r>
          <a:endParaRPr lang="ru-RU" sz="3100" kern="1200" dirty="0"/>
        </a:p>
      </dsp:txBody>
      <dsp:txXfrm>
        <a:off x="4015" y="1983532"/>
        <a:ext cx="8221569" cy="629626"/>
      </dsp:txXfrm>
    </dsp:sp>
    <dsp:sp modelId="{EBE1F63E-2324-4618-9EB2-EA8BC06A0C07}">
      <dsp:nvSpPr>
        <dsp:cNvPr id="0" name=""/>
        <dsp:cNvSpPr/>
      </dsp:nvSpPr>
      <dsp:spPr>
        <a:xfrm>
          <a:off x="4015" y="2644640"/>
          <a:ext cx="8221569" cy="629626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Більш досконалі конструкції торпед</a:t>
          </a:r>
          <a:endParaRPr lang="ru-RU" sz="3100" kern="1200" dirty="0"/>
        </a:p>
      </dsp:txBody>
      <dsp:txXfrm>
        <a:off x="4015" y="2644640"/>
        <a:ext cx="8221569" cy="629626"/>
      </dsp:txXfrm>
    </dsp:sp>
    <dsp:sp modelId="{22B1D4D2-73B9-4DC5-A96F-D413074FD601}">
      <dsp:nvSpPr>
        <dsp:cNvPr id="0" name=""/>
        <dsp:cNvSpPr/>
      </dsp:nvSpPr>
      <dsp:spPr>
        <a:xfrm>
          <a:off x="4015" y="3305748"/>
          <a:ext cx="8221569" cy="629626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Створені автоматичні системи пеленгацій</a:t>
          </a:r>
          <a:endParaRPr lang="ru-RU" sz="3100" kern="1200" dirty="0"/>
        </a:p>
      </dsp:txBody>
      <dsp:txXfrm>
        <a:off x="4015" y="3305748"/>
        <a:ext cx="8221569" cy="629626"/>
      </dsp:txXfrm>
    </dsp:sp>
    <dsp:sp modelId="{8D668D91-448D-4C6A-81F8-2110CD1C5F8E}">
      <dsp:nvSpPr>
        <dsp:cNvPr id="0" name=""/>
        <dsp:cNvSpPr/>
      </dsp:nvSpPr>
      <dsp:spPr>
        <a:xfrm>
          <a:off x="4015" y="3966856"/>
          <a:ext cx="8221569" cy="62962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Прилад для знешкодження морських мін</a:t>
          </a:r>
          <a:endParaRPr lang="ru-RU" sz="3100" kern="1200" dirty="0"/>
        </a:p>
      </dsp:txBody>
      <dsp:txXfrm>
        <a:off x="4015" y="3966856"/>
        <a:ext cx="8221569" cy="629626"/>
      </dsp:txXfrm>
    </dsp:sp>
    <dsp:sp modelId="{E35B3622-B239-47CE-901F-6ED99CEA4E0C}">
      <dsp:nvSpPr>
        <dsp:cNvPr id="0" name=""/>
        <dsp:cNvSpPr/>
      </dsp:nvSpPr>
      <dsp:spPr>
        <a:xfrm>
          <a:off x="4015" y="4627964"/>
          <a:ext cx="8221569" cy="629626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Нові методи лікування</a:t>
          </a:r>
          <a:endParaRPr lang="ru-RU" sz="3100" kern="1200" dirty="0"/>
        </a:p>
      </dsp:txBody>
      <dsp:txXfrm>
        <a:off x="4015" y="4627964"/>
        <a:ext cx="8221569" cy="62962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89AB33-0D63-4046-843A-CE04044F7176}">
      <dsp:nvSpPr>
        <dsp:cNvPr id="0" name=""/>
        <dsp:cNvSpPr/>
      </dsp:nvSpPr>
      <dsp:spPr>
        <a:xfrm rot="10800000">
          <a:off x="400015" y="4129"/>
          <a:ext cx="6815230" cy="1320400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226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Письменників України пішли в Червону Армію</a:t>
          </a:r>
          <a:endParaRPr lang="ru-RU" sz="3600" kern="1200" dirty="0"/>
        </a:p>
      </dsp:txBody>
      <dsp:txXfrm rot="10800000">
        <a:off x="400015" y="4129"/>
        <a:ext cx="6815230" cy="1320400"/>
      </dsp:txXfrm>
    </dsp:sp>
    <dsp:sp modelId="{8F11E10F-308F-40AD-84E9-5925734CE1E8}">
      <dsp:nvSpPr>
        <dsp:cNvPr id="0" name=""/>
        <dsp:cNvSpPr/>
      </dsp:nvSpPr>
      <dsp:spPr>
        <a:xfrm>
          <a:off x="0" y="71436"/>
          <a:ext cx="1320400" cy="1269234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5C59FC1-E104-4723-8415-BFAB2FF1516A}">
      <dsp:nvSpPr>
        <dsp:cNvPr id="0" name=""/>
        <dsp:cNvSpPr/>
      </dsp:nvSpPr>
      <dsp:spPr>
        <a:xfrm rot="10800000">
          <a:off x="400015" y="1718678"/>
          <a:ext cx="6815230" cy="1320400"/>
        </a:xfrm>
        <a:prstGeom prst="homePlate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226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Письменники боролись проти окупантів і в складі партизанських з’єднань, і в складі УПА</a:t>
          </a:r>
          <a:endParaRPr lang="ru-RU" sz="2800" kern="1200" dirty="0"/>
        </a:p>
      </dsp:txBody>
      <dsp:txXfrm rot="10800000">
        <a:off x="400015" y="1718678"/>
        <a:ext cx="6815230" cy="1320400"/>
      </dsp:txXfrm>
    </dsp:sp>
    <dsp:sp modelId="{2EB952B7-3785-4DD1-98B2-660E9105E7F4}">
      <dsp:nvSpPr>
        <dsp:cNvPr id="0" name=""/>
        <dsp:cNvSpPr/>
      </dsp:nvSpPr>
      <dsp:spPr>
        <a:xfrm>
          <a:off x="0" y="1760403"/>
          <a:ext cx="1320400" cy="1320400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-5341183"/>
                <a:satOff val="23809"/>
                <a:lumOff val="2104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5341183"/>
                <a:satOff val="23809"/>
                <a:lumOff val="2104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5341183"/>
                <a:satOff val="23809"/>
                <a:lumOff val="21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41EE264-0247-4719-A6B0-B1E187E96C03}">
      <dsp:nvSpPr>
        <dsp:cNvPr id="0" name=""/>
        <dsp:cNvSpPr/>
      </dsp:nvSpPr>
      <dsp:spPr>
        <a:xfrm rot="10800000">
          <a:off x="400015" y="3433228"/>
          <a:ext cx="6815230" cy="1320400"/>
        </a:xfrm>
        <a:prstGeom prst="homePlat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226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Активно діє агітаційна фронтова бригада українських письменників</a:t>
          </a:r>
          <a:endParaRPr lang="ru-RU" sz="2800" kern="1200" dirty="0"/>
        </a:p>
      </dsp:txBody>
      <dsp:txXfrm rot="10800000">
        <a:off x="400015" y="3433228"/>
        <a:ext cx="6815230" cy="1320400"/>
      </dsp:txXfrm>
    </dsp:sp>
    <dsp:sp modelId="{D94E1E19-6D56-4A35-A44B-7DC9074E4E7D}">
      <dsp:nvSpPr>
        <dsp:cNvPr id="0" name=""/>
        <dsp:cNvSpPr/>
      </dsp:nvSpPr>
      <dsp:spPr>
        <a:xfrm>
          <a:off x="0" y="3436529"/>
          <a:ext cx="1320400" cy="1320400"/>
        </a:xfrm>
        <a:prstGeom prst="ellipse">
          <a:avLst/>
        </a:prstGeom>
        <a:gradFill rotWithShape="0">
          <a:gsLst>
            <a:gs pos="0">
              <a:schemeClr val="accent5">
                <a:tint val="50000"/>
                <a:hueOff val="-10682366"/>
                <a:satOff val="47617"/>
                <a:lumOff val="4207"/>
                <a:alphaOff val="0"/>
                <a:shade val="51000"/>
                <a:satMod val="130000"/>
              </a:schemeClr>
            </a:gs>
            <a:gs pos="80000">
              <a:schemeClr val="accent5">
                <a:tint val="50000"/>
                <a:hueOff val="-10682366"/>
                <a:satOff val="47617"/>
                <a:lumOff val="4207"/>
                <a:alphaOff val="0"/>
                <a:shade val="93000"/>
                <a:satMod val="130000"/>
              </a:schemeClr>
            </a:gs>
            <a:gs pos="100000">
              <a:schemeClr val="accent5">
                <a:tint val="50000"/>
                <a:hueOff val="-10682366"/>
                <a:satOff val="47617"/>
                <a:lumOff val="420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ECACCC-D3B1-4D56-BA8F-5852DEA08025}">
      <dsp:nvSpPr>
        <dsp:cNvPr id="0" name=""/>
        <dsp:cNvSpPr/>
      </dsp:nvSpPr>
      <dsp:spPr>
        <a:xfrm rot="10800000">
          <a:off x="1500177" y="0"/>
          <a:ext cx="6127638" cy="2173471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844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Видається понад 115 україномовних періодичних видань</a:t>
          </a:r>
          <a:endParaRPr lang="ru-RU" sz="3200" kern="1200" dirty="0"/>
        </a:p>
      </dsp:txBody>
      <dsp:txXfrm rot="10800000">
        <a:off x="1500177" y="0"/>
        <a:ext cx="6127638" cy="2173471"/>
      </dsp:txXfrm>
    </dsp:sp>
    <dsp:sp modelId="{89BFBAAD-7072-454A-9BD1-8C2C2111407C}">
      <dsp:nvSpPr>
        <dsp:cNvPr id="0" name=""/>
        <dsp:cNvSpPr/>
      </dsp:nvSpPr>
      <dsp:spPr>
        <a:xfrm>
          <a:off x="545489" y="0"/>
          <a:ext cx="2336243" cy="2173471"/>
        </a:xfrm>
        <a:prstGeom prst="ellipse">
          <a:avLst/>
        </a:prstGeom>
        <a:gradFill rotWithShape="0">
          <a:gsLst>
            <a:gs pos="0">
              <a:schemeClr val="accent2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55B0083-4083-4DD0-A7DF-73574DD34710}">
      <dsp:nvSpPr>
        <dsp:cNvPr id="0" name=""/>
        <dsp:cNvSpPr/>
      </dsp:nvSpPr>
      <dsp:spPr>
        <a:xfrm rot="10800000">
          <a:off x="1500177" y="2822233"/>
          <a:ext cx="6127638" cy="2173471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8441" tIns="121920" rIns="227584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Працюють радіостанції ім. Т.Г. Шевченка із Саратова та «Радянська Україна» із Москви</a:t>
          </a:r>
          <a:endParaRPr lang="ru-RU" sz="3200" kern="1200" dirty="0"/>
        </a:p>
      </dsp:txBody>
      <dsp:txXfrm rot="10800000">
        <a:off x="1500177" y="2822233"/>
        <a:ext cx="6127638" cy="2173471"/>
      </dsp:txXfrm>
    </dsp:sp>
    <dsp:sp modelId="{68A582BF-BDF0-4D6A-BC65-5B07BFC1B8DB}">
      <dsp:nvSpPr>
        <dsp:cNvPr id="0" name=""/>
        <dsp:cNvSpPr/>
      </dsp:nvSpPr>
      <dsp:spPr>
        <a:xfrm>
          <a:off x="545489" y="2822233"/>
          <a:ext cx="2336243" cy="2173471"/>
        </a:xfrm>
        <a:prstGeom prst="ellipse">
          <a:avLst/>
        </a:prstGeom>
        <a:gradFill rotWithShape="0">
          <a:gsLst>
            <a:gs pos="0">
              <a:schemeClr val="accent3">
                <a:tint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tint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tint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BA4F92-216D-4785-BBC2-769FED6EB99D}">
      <dsp:nvSpPr>
        <dsp:cNvPr id="0" name=""/>
        <dsp:cNvSpPr/>
      </dsp:nvSpPr>
      <dsp:spPr>
        <a:xfrm>
          <a:off x="0" y="272895"/>
          <a:ext cx="4354843" cy="435484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FFE425-3F57-48BB-AE25-3BCFB5868ED1}">
      <dsp:nvSpPr>
        <dsp:cNvPr id="0" name=""/>
        <dsp:cNvSpPr/>
      </dsp:nvSpPr>
      <dsp:spPr>
        <a:xfrm>
          <a:off x="2177421" y="272895"/>
          <a:ext cx="5080650" cy="4354843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Населення повертається до релігії</a:t>
          </a:r>
          <a:endParaRPr lang="ru-RU" sz="3600" kern="1200" dirty="0"/>
        </a:p>
      </dsp:txBody>
      <dsp:txXfrm>
        <a:off x="2177421" y="272895"/>
        <a:ext cx="5080650" cy="1306455"/>
      </dsp:txXfrm>
    </dsp:sp>
    <dsp:sp modelId="{DB089448-BDE9-4066-9370-57FCCB09151E}">
      <dsp:nvSpPr>
        <dsp:cNvPr id="0" name=""/>
        <dsp:cNvSpPr/>
      </dsp:nvSpPr>
      <dsp:spPr>
        <a:xfrm>
          <a:off x="762098" y="1579351"/>
          <a:ext cx="2830645" cy="28306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F75D9D-A771-4860-939C-CA6069A5F0C0}">
      <dsp:nvSpPr>
        <dsp:cNvPr id="0" name=""/>
        <dsp:cNvSpPr/>
      </dsp:nvSpPr>
      <dsp:spPr>
        <a:xfrm>
          <a:off x="2177421" y="1579351"/>
          <a:ext cx="5080650" cy="2830645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Відновлена автокефальна церква</a:t>
          </a:r>
          <a:endParaRPr lang="ru-RU" sz="3600" kern="1200" dirty="0"/>
        </a:p>
      </dsp:txBody>
      <dsp:txXfrm>
        <a:off x="2177421" y="1579351"/>
        <a:ext cx="5080650" cy="1306451"/>
      </dsp:txXfrm>
    </dsp:sp>
    <dsp:sp modelId="{DC8B3054-E5B5-4BC0-AD36-10A6DBCC3CEF}">
      <dsp:nvSpPr>
        <dsp:cNvPr id="0" name=""/>
        <dsp:cNvSpPr/>
      </dsp:nvSpPr>
      <dsp:spPr>
        <a:xfrm>
          <a:off x="1524195" y="2885802"/>
          <a:ext cx="1306451" cy="130645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488CA9-1200-454F-BDDC-04BFED32E705}">
      <dsp:nvSpPr>
        <dsp:cNvPr id="0" name=""/>
        <dsp:cNvSpPr/>
      </dsp:nvSpPr>
      <dsp:spPr>
        <a:xfrm>
          <a:off x="2177421" y="2885802"/>
          <a:ext cx="5080650" cy="1306451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flat" dir="t"/>
        </a:scene3d>
        <a:sp3d extrusionH="127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kern="1200" dirty="0" smtClean="0"/>
            <a:t>Українська автономна православна церква</a:t>
          </a:r>
          <a:endParaRPr lang="ru-RU" sz="3600" kern="1200" dirty="0"/>
        </a:p>
      </dsp:txBody>
      <dsp:txXfrm>
        <a:off x="2177421" y="2885802"/>
        <a:ext cx="5080650" cy="13064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Photoshop\1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0892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BFBB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Photoshop\2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BFBB7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med">
    <p:wheel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 spd="med">
    <p:wheel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FBFBB7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BFBB7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uateka.com/uploads/media/photo/2011/07/19/ddd7d5f3fffdf262b47858c550095fd24ccac0de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0" y="2071678"/>
            <a:ext cx="8558186" cy="3071834"/>
          </a:xfrm>
        </p:spPr>
        <p:txBody>
          <a:bodyPr/>
          <a:lstStyle/>
          <a:p>
            <a:r>
              <a:rPr lang="ru-RU" sz="5400" b="1" dirty="0" smtClean="0">
                <a:solidFill>
                  <a:srgbClr val="FFFF99"/>
                </a:solidFill>
              </a:rPr>
              <a:t>Культура </a:t>
            </a:r>
            <a:r>
              <a:rPr lang="ru-RU" sz="5400" b="1" dirty="0" err="1" smtClean="0">
                <a:solidFill>
                  <a:srgbClr val="FFFF99"/>
                </a:solidFill>
              </a:rPr>
              <a:t>України</a:t>
            </a:r>
            <a:r>
              <a:rPr lang="ru-RU" sz="5400" b="1" dirty="0" smtClean="0">
                <a:solidFill>
                  <a:srgbClr val="FFFF99"/>
                </a:solidFill>
              </a:rPr>
              <a:t> у </a:t>
            </a:r>
            <a:r>
              <a:rPr lang="ru-RU" sz="5400" b="1" dirty="0" smtClean="0">
                <a:solidFill>
                  <a:srgbClr val="FFFF99"/>
                </a:solidFill>
              </a:rPr>
              <a:t>роки</a:t>
            </a:r>
            <a:r>
              <a:rPr lang="uk-UA" sz="5400" b="1" dirty="0" smtClean="0">
                <a:solidFill>
                  <a:srgbClr val="FFFF99"/>
                </a:solidFill>
              </a:rPr>
              <a:t> війни</a:t>
            </a:r>
            <a:r>
              <a:rPr lang="ru-RU" sz="5400" b="1" dirty="0" smtClean="0">
                <a:solidFill>
                  <a:srgbClr val="FFFF99"/>
                </a:solidFill>
              </a:rPr>
              <a:t> </a:t>
            </a:r>
            <a:r>
              <a:rPr lang="ru-RU" sz="5400" b="1" dirty="0" smtClean="0">
                <a:solidFill>
                  <a:srgbClr val="FFFF99"/>
                </a:solidFill>
              </a:rPr>
              <a:t/>
            </a:r>
            <a:br>
              <a:rPr lang="ru-RU" sz="5400" b="1" dirty="0" smtClean="0">
                <a:solidFill>
                  <a:srgbClr val="FFFF99"/>
                </a:solidFill>
              </a:rPr>
            </a:br>
            <a:r>
              <a:rPr lang="ru-RU" sz="5400" b="1" dirty="0" smtClean="0">
                <a:solidFill>
                  <a:srgbClr val="FFFF99"/>
                </a:solidFill>
              </a:rPr>
              <a:t>(1939-1945)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ОСВІТА</a:t>
            </a:r>
            <a:r>
              <a:rPr lang="uk-UA" dirty="0" smtClean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DFFB9C-F6FF-4925-A0E8-20DFE3EF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DDDFFB9C-F6FF-4925-A0E8-20DFE3EF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DDDFFB9C-F6FF-4925-A0E8-20DFE3EFA9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0C55E2-3CCB-4A6C-BCEF-919D5469C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590C55E2-3CCB-4A6C-BCEF-919D5469C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graphicEl>
                                              <a:dgm id="{590C55E2-3CCB-4A6C-BCEF-919D5469CA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A2863A-1C13-4CDD-97D6-7DECA3950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8FA2863A-1C13-4CDD-97D6-7DECA3950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8FA2863A-1C13-4CDD-97D6-7DECA39505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97A02C3-EFFB-4B74-A6C2-1E665E0AB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F97A02C3-EFFB-4B74-A6C2-1E665E0AB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graphicEl>
                                              <a:dgm id="{F97A02C3-EFFB-4B74-A6C2-1E665E0AB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4309D-D50A-448F-B9A6-FF02F4EAB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1E84309D-D50A-448F-B9A6-FF02F4EAB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1E84309D-D50A-448F-B9A6-FF02F4EAB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1FD94-3969-4F44-81F3-8FC86485E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22E1FD94-3969-4F44-81F3-8FC86485E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graphicEl>
                                              <a:dgm id="{22E1FD94-3969-4F44-81F3-8FC86485E0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Photosh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НАУКА </a:t>
            </a:r>
            <a:endParaRPr lang="ru-RU" sz="5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71472" y="128586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F6140FE-BFFA-4349-BE6D-9D0B32971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4F6140FE-BFFA-4349-BE6D-9D0B32971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464B7C-4FFF-4D66-96DB-6F8AF572FF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0B464B7C-4FFF-4D66-96DB-6F8AF572FF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0AF6EA-E246-413E-9B3B-E1DEDBAC2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1E0AF6EA-E246-413E-9B3B-E1DEDBAC2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849EC5D-8F16-4971-A0AD-3284193A78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0849EC5D-8F16-4971-A0AD-3284193A78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E1F63E-2324-4618-9EB2-EA8BC06A0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EBE1F63E-2324-4618-9EB2-EA8BC06A0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2B1D4D2-73B9-4DC5-A96F-D413074FD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22B1D4D2-73B9-4DC5-A96F-D413074FD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668D91-448D-4C6A-81F8-2110CD1C5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8D668D91-448D-4C6A-81F8-2110CD1C5F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5B3622-B239-47CE-901F-6ED99CEA4E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E35B3622-B239-47CE-901F-6ED99CEA4E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Photoshop\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ЛІТЕРАТУРА</a:t>
            </a:r>
            <a:endParaRPr lang="ru-RU" sz="54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285852" y="1643050"/>
          <a:ext cx="7615262" cy="4757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11E10F-308F-40AD-84E9-5925734CE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8F11E10F-308F-40AD-84E9-5925734CE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F11E10F-308F-40AD-84E9-5925734CE1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789AB33-0D63-4046-843A-CE04044F7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9789AB33-0D63-4046-843A-CE04044F7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9789AB33-0D63-4046-843A-CE04044F71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B952B7-3785-4DD1-98B2-660E9105E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2EB952B7-3785-4DD1-98B2-660E9105E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2EB952B7-3785-4DD1-98B2-660E9105E7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5C59FC1-E104-4723-8415-BFAB2FF15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65C59FC1-E104-4723-8415-BFAB2FF15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65C59FC1-E104-4723-8415-BFAB2FF151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4E1E19-6D56-4A35-A44B-7DC9074E4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D94E1E19-6D56-4A35-A44B-7DC9074E4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D94E1E19-6D56-4A35-A44B-7DC9074E4E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1EE264-0247-4719-A6B0-B1E187E9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741EE264-0247-4719-A6B0-B1E187E9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741EE264-0247-4719-A6B0-B1E187E96C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Photoshop\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1143000"/>
          </a:xfrm>
        </p:spPr>
        <p:txBody>
          <a:bodyPr/>
          <a:lstStyle/>
          <a:p>
            <a:r>
              <a:rPr lang="uk-UA" sz="5400" b="1" dirty="0" smtClean="0"/>
              <a:t>ТЕАТР І КІНО 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72076"/>
            <a:ext cx="8229600" cy="1685924"/>
          </a:xfrm>
        </p:spPr>
        <p:txBody>
          <a:bodyPr/>
          <a:lstStyle/>
          <a:p>
            <a:r>
              <a:rPr lang="uk-UA" dirty="0" smtClean="0"/>
              <a:t>У радянському тилу продовжують існувати і створювати кінофільми Київська і Одеська кіностудії</a:t>
            </a:r>
            <a:r>
              <a:rPr lang="uk-UA" dirty="0" smtClean="0"/>
              <a:t>.</a:t>
            </a:r>
            <a:endParaRPr lang="ru-RU" dirty="0" smtClean="0"/>
          </a:p>
        </p:txBody>
      </p:sp>
      <p:pic>
        <p:nvPicPr>
          <p:cNvPr id="4098" name="Picture 2" descr="https://encrypted-tbn3.gstatic.com/images?q=tbn:ANd9GcTx213nmdLGg8PoIfUXhLQMJa0YNYObp7lY4fW2vAkwMrtQCMjG3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71622"/>
            <a:ext cx="3786182" cy="3028948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100" name="Picture 4" descr="http://uateka.com/uploads/media/photo/2011/07/19/b8a514af759248f0e0c46f4752d954a28a38457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2714620"/>
            <a:ext cx="3048000" cy="228600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Photosh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68346"/>
          </a:xfrm>
        </p:spPr>
        <p:txBody>
          <a:bodyPr/>
          <a:lstStyle/>
          <a:p>
            <a:r>
              <a:rPr lang="uk-UA" b="1" dirty="0" smtClean="0"/>
              <a:t>ЗАСОБИ МАСОВОЇ ІНФОРМАЦІЇ : 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50" y="1571625"/>
          <a:ext cx="8572500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BFBAAD-7072-454A-9BD1-8C2C21114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graphicEl>
                                              <a:dgm id="{89BFBAAD-7072-454A-9BD1-8C2C21114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89BFBAAD-7072-454A-9BD1-8C2C211140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ECACCC-D3B1-4D56-BA8F-5852DEA08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>
                                            <p:graphicEl>
                                              <a:dgm id="{A7ECACCC-D3B1-4D56-BA8F-5852DEA08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graphicEl>
                                              <a:dgm id="{A7ECACCC-D3B1-4D56-BA8F-5852DEA08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A582BF-BDF0-4D6A-BC65-5B07BFC1B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graphicEl>
                                              <a:dgm id="{68A582BF-BDF0-4D6A-BC65-5B07BFC1B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graphicEl>
                                              <a:dgm id="{68A582BF-BDF0-4D6A-BC65-5B07BFC1B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5B0083-4083-4DD0-A7DF-73574DD34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E55B0083-4083-4DD0-A7DF-73574DD34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E55B0083-4083-4DD0-A7DF-73574DD347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Photosh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5400" b="1" dirty="0" smtClean="0"/>
              <a:t>РЕЛЕГІЙНЕ ЖИТТЯ </a:t>
            </a:r>
            <a:endParaRPr lang="ru-RU" sz="54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428729" y="1600200"/>
          <a:ext cx="7258072" cy="490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A4F92-216D-4785-BBC2-769FED6EB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>
                                            <p:graphicEl>
                                              <a:dgm id="{10BA4F92-216D-4785-BBC2-769FED6EB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FFE425-3F57-48BB-AE25-3BCFB5868E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>
                                            <p:graphicEl>
                                              <a:dgm id="{13FFE425-3F57-48BB-AE25-3BCFB5868E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089448-BDE9-4066-9370-57FCCB091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6">
                                            <p:graphicEl>
                                              <a:dgm id="{DB089448-BDE9-4066-9370-57FCCB091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8F75D9D-A771-4860-939C-CA6069A5F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>
                                            <p:graphicEl>
                                              <a:dgm id="{58F75D9D-A771-4860-939C-CA6069A5F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8B3054-E5B5-4BC0-AD36-10A6DBCC3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6">
                                            <p:graphicEl>
                                              <a:dgm id="{DC8B3054-E5B5-4BC0-AD36-10A6DBCC3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2488CA9-1200-454F-BDDC-04BFED32E7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>
                                            <p:graphicEl>
                                              <a:dgm id="{22488CA9-1200-454F-BDDC-04BFED32E7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285720" y="1928802"/>
            <a:ext cx="8558186" cy="2500330"/>
          </a:xfrm>
        </p:spPr>
        <p:txBody>
          <a:bodyPr/>
          <a:lstStyle/>
          <a:p>
            <a:r>
              <a:rPr lang="uk-UA" sz="5400" b="1" dirty="0" smtClean="0">
                <a:solidFill>
                  <a:srgbClr val="FFFF99"/>
                </a:solidFill>
              </a:rPr>
              <a:t>Дякуємо за увагу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94444E-6 4.07407E-6 L 0.00087 -0.13149 " pathEditMode="relative" rAng="0" ptsTypes="AA">
                                      <p:cBhvr>
                                        <p:cTn id="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"/>
                                    </p:animMotion>
                                    <p:animRot by="1500000">
                                      <p:cBhvr>
                                        <p:cTn id="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theme/theme1.xml><?xml version="1.0" encoding="utf-8"?>
<a:theme xmlns:a="http://schemas.openxmlformats.org/drawingml/2006/main" name="GoldNigh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GoldNight</Template>
  <TotalTime>59</TotalTime>
  <Words>155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GoldNight</vt:lpstr>
      <vt:lpstr>Культура України у роки війни  (1939-1945) </vt:lpstr>
      <vt:lpstr>ОСВІТА </vt:lpstr>
      <vt:lpstr>НАУКА </vt:lpstr>
      <vt:lpstr>ЛІТЕРАТУРА</vt:lpstr>
      <vt:lpstr>ТЕАТР І КІНО </vt:lpstr>
      <vt:lpstr>ЗАСОБИ МАСОВОЇ ІНФОРМАЦІЇ : </vt:lpstr>
      <vt:lpstr>РЕЛЕГІЙНЕ ЖИТТЯ </vt:lpstr>
      <vt:lpstr>Дякуємо за увагу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України роки війни 1939-1945 </dc:title>
  <dc:creator>kristi</dc:creator>
  <cp:lastModifiedBy>kristi</cp:lastModifiedBy>
  <cp:revision>8</cp:revision>
  <dcterms:created xsi:type="dcterms:W3CDTF">2013-10-06T10:06:34Z</dcterms:created>
  <dcterms:modified xsi:type="dcterms:W3CDTF">2013-10-06T11:06:28Z</dcterms:modified>
</cp:coreProperties>
</file>