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colors1.xml" ContentType="application/vnd.openxmlformats-officedocument.drawingml.diagramColors+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61" r:id="rId3"/>
    <p:sldId id="264" r:id="rId4"/>
    <p:sldId id="265" r:id="rId5"/>
    <p:sldId id="273" r:id="rId6"/>
    <p:sldId id="267" r:id="rId7"/>
    <p:sldId id="268" r:id="rId8"/>
    <p:sldId id="271"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CC0099"/>
    <a:srgbClr val="FF3399"/>
    <a:srgbClr val="0000FF"/>
    <a:srgbClr val="6600FF"/>
    <a:srgbClr val="3333CC"/>
    <a:srgbClr val="00FFFF"/>
    <a:srgbClr val="009900"/>
    <a:srgbClr val="66FF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5" autoAdjust="0"/>
    <p:restoredTop sz="94628" autoAdjust="0"/>
  </p:normalViewPr>
  <p:slideViewPr>
    <p:cSldViewPr>
      <p:cViewPr varScale="1">
        <p:scale>
          <a:sx n="106" d="100"/>
          <a:sy n="106" d="100"/>
        </p:scale>
        <p:origin x="-1176" y="-90"/>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74"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B9C554-F6B7-42DC-BD16-16731C1BC6CB}" type="doc">
      <dgm:prSet loTypeId="urn:microsoft.com/office/officeart/2005/8/layout/pList2#1" loCatId="list" qsTypeId="urn:microsoft.com/office/officeart/2005/8/quickstyle/simple1" qsCatId="simple" csTypeId="urn:microsoft.com/office/officeart/2005/8/colors/accent1_2" csCatId="accent1" phldr="1"/>
      <dgm:spPr/>
    </dgm:pt>
    <dgm:pt modelId="{19D93C3F-CFF6-40ED-B472-B25EA81AD74E}">
      <dgm:prSet phldrT="[Текст]" custT="1"/>
      <dgm:spPr>
        <a:solidFill>
          <a:schemeClr val="tx2">
            <a:lumMod val="60000"/>
            <a:lumOff val="40000"/>
          </a:schemeClr>
        </a:solidFill>
      </dgm:spPr>
      <dgm:t>
        <a:bodyPr/>
        <a:lstStyle/>
        <a:p>
          <a:r>
            <a:rPr lang="uk-UA" sz="1600" dirty="0" smtClean="0"/>
            <a:t>кухонний посуд</a:t>
          </a:r>
        </a:p>
        <a:p>
          <a:endParaRPr lang="uk-UA" sz="1600" dirty="0" smtClean="0"/>
        </a:p>
        <a:p>
          <a:r>
            <a:rPr lang="uk-UA" sz="1400" dirty="0" smtClean="0"/>
            <a:t>(великі  глеки та горщики)</a:t>
          </a:r>
          <a:endParaRPr lang="ru-RU" sz="1400" dirty="0"/>
        </a:p>
      </dgm:t>
    </dgm:pt>
    <dgm:pt modelId="{050C1B92-85BD-4EB1-BE32-83DB80409606}" type="parTrans" cxnId="{2A2CF94C-1C67-49E5-AB3F-8C2FCE1D4C52}">
      <dgm:prSet/>
      <dgm:spPr/>
      <dgm:t>
        <a:bodyPr/>
        <a:lstStyle/>
        <a:p>
          <a:endParaRPr lang="ru-RU"/>
        </a:p>
      </dgm:t>
    </dgm:pt>
    <dgm:pt modelId="{CB7E5251-DF17-414B-9B90-D26A1B98DFFE}" type="sibTrans" cxnId="{2A2CF94C-1C67-49E5-AB3F-8C2FCE1D4C52}">
      <dgm:prSet/>
      <dgm:spPr/>
      <dgm:t>
        <a:bodyPr/>
        <a:lstStyle/>
        <a:p>
          <a:endParaRPr lang="ru-RU"/>
        </a:p>
      </dgm:t>
    </dgm:pt>
    <dgm:pt modelId="{A2DD87FA-926D-4413-978A-69AC0CC16252}">
      <dgm:prSet phldrT="[Текст]" custT="1"/>
      <dgm:spPr>
        <a:solidFill>
          <a:schemeClr val="tx2">
            <a:lumMod val="60000"/>
            <a:lumOff val="40000"/>
          </a:schemeClr>
        </a:solidFill>
      </dgm:spPr>
      <dgm:t>
        <a:bodyPr/>
        <a:lstStyle/>
        <a:p>
          <a:r>
            <a:rPr lang="uk-UA" sz="1600" dirty="0" smtClean="0"/>
            <a:t>столовий посуд</a:t>
          </a:r>
        </a:p>
        <a:p>
          <a:endParaRPr lang="uk-UA" sz="1600" dirty="0" smtClean="0"/>
        </a:p>
        <a:p>
          <a:r>
            <a:rPr lang="uk-UA" sz="1400" dirty="0" smtClean="0"/>
            <a:t>( кухлі, миски, вази)</a:t>
          </a:r>
        </a:p>
        <a:p>
          <a:endParaRPr lang="ru-RU" sz="1600" dirty="0"/>
        </a:p>
      </dgm:t>
    </dgm:pt>
    <dgm:pt modelId="{88110E54-DD60-46E3-A51D-1F7811E5AD11}" type="parTrans" cxnId="{129AA687-37FE-4BFB-9DE2-B66A296E4D4F}">
      <dgm:prSet/>
      <dgm:spPr/>
      <dgm:t>
        <a:bodyPr/>
        <a:lstStyle/>
        <a:p>
          <a:endParaRPr lang="ru-RU"/>
        </a:p>
      </dgm:t>
    </dgm:pt>
    <dgm:pt modelId="{8C70CE1D-63FF-48C4-92BC-D71483D19D6D}" type="sibTrans" cxnId="{129AA687-37FE-4BFB-9DE2-B66A296E4D4F}">
      <dgm:prSet/>
      <dgm:spPr/>
      <dgm:t>
        <a:bodyPr/>
        <a:lstStyle/>
        <a:p>
          <a:endParaRPr lang="ru-RU"/>
        </a:p>
      </dgm:t>
    </dgm:pt>
    <dgm:pt modelId="{88C42189-4B91-4265-A083-449BEE3B0EA3}">
      <dgm:prSet phldrT="[Текст]" custT="1"/>
      <dgm:spPr>
        <a:solidFill>
          <a:schemeClr val="tx2">
            <a:lumMod val="60000"/>
            <a:lumOff val="40000"/>
          </a:schemeClr>
        </a:solidFill>
      </dgm:spPr>
      <dgm:t>
        <a:bodyPr/>
        <a:lstStyle/>
        <a:p>
          <a:r>
            <a:rPr lang="uk-UA" sz="1600" dirty="0" smtClean="0"/>
            <a:t>предмети релігійного  призначення</a:t>
          </a:r>
        </a:p>
        <a:p>
          <a:r>
            <a:rPr lang="uk-UA" sz="1400" dirty="0" smtClean="0"/>
            <a:t>(жіночі фігурки</a:t>
          </a:r>
        </a:p>
        <a:p>
          <a:r>
            <a:rPr lang="uk-UA" sz="1400" dirty="0" smtClean="0"/>
            <a:t>та амулети)</a:t>
          </a:r>
          <a:endParaRPr lang="ru-RU" sz="1100" dirty="0"/>
        </a:p>
      </dgm:t>
    </dgm:pt>
    <dgm:pt modelId="{EC4E64EB-409E-455F-BA4A-3439FF908A62}" type="parTrans" cxnId="{8F67BD5A-51BB-40B2-851C-AFCAC05BC613}">
      <dgm:prSet/>
      <dgm:spPr/>
      <dgm:t>
        <a:bodyPr/>
        <a:lstStyle/>
        <a:p>
          <a:endParaRPr lang="ru-RU"/>
        </a:p>
      </dgm:t>
    </dgm:pt>
    <dgm:pt modelId="{9499432B-D5C1-4CBB-9CB0-CF4F44C78801}" type="sibTrans" cxnId="{8F67BD5A-51BB-40B2-851C-AFCAC05BC613}">
      <dgm:prSet/>
      <dgm:spPr/>
      <dgm:t>
        <a:bodyPr/>
        <a:lstStyle/>
        <a:p>
          <a:endParaRPr lang="ru-RU"/>
        </a:p>
      </dgm:t>
    </dgm:pt>
    <dgm:pt modelId="{772BBFC6-2FF7-4E60-B7DF-BB91FC3AAF03}" type="pres">
      <dgm:prSet presAssocID="{24B9C554-F6B7-42DC-BD16-16731C1BC6CB}" presName="Name0" presStyleCnt="0">
        <dgm:presLayoutVars>
          <dgm:dir/>
          <dgm:resizeHandles val="exact"/>
        </dgm:presLayoutVars>
      </dgm:prSet>
      <dgm:spPr/>
    </dgm:pt>
    <dgm:pt modelId="{67A4A0AE-C125-43C9-81B2-4DAB76A5073C}" type="pres">
      <dgm:prSet presAssocID="{24B9C554-F6B7-42DC-BD16-16731C1BC6CB}" presName="bkgdShp" presStyleLbl="alignAccFollowNode1" presStyleIdx="0" presStyleCnt="1"/>
      <dgm:spPr/>
    </dgm:pt>
    <dgm:pt modelId="{9FF610FA-8005-4DD0-86CE-D02E84F091B7}" type="pres">
      <dgm:prSet presAssocID="{24B9C554-F6B7-42DC-BD16-16731C1BC6CB}" presName="linComp" presStyleCnt="0"/>
      <dgm:spPr/>
    </dgm:pt>
    <dgm:pt modelId="{CFA58120-65F9-4A0B-A1C7-2533608AA5E1}" type="pres">
      <dgm:prSet presAssocID="{19D93C3F-CFF6-40ED-B472-B25EA81AD74E}" presName="compNode" presStyleCnt="0"/>
      <dgm:spPr/>
    </dgm:pt>
    <dgm:pt modelId="{E5ED9B7C-E328-4121-B644-0E2B735D7394}" type="pres">
      <dgm:prSet presAssocID="{19D93C3F-CFF6-40ED-B472-B25EA81AD74E}" presName="node" presStyleLbl="node1" presStyleIdx="0" presStyleCnt="3" custScaleY="104545">
        <dgm:presLayoutVars>
          <dgm:bulletEnabled val="1"/>
        </dgm:presLayoutVars>
      </dgm:prSet>
      <dgm:spPr/>
      <dgm:t>
        <a:bodyPr/>
        <a:lstStyle/>
        <a:p>
          <a:endParaRPr lang="ru-RU"/>
        </a:p>
      </dgm:t>
    </dgm:pt>
    <dgm:pt modelId="{0744423D-AF35-40B8-99C1-BA75E9D67BB7}" type="pres">
      <dgm:prSet presAssocID="{19D93C3F-CFF6-40ED-B472-B25EA81AD74E}" presName="invisiNode" presStyleLbl="node1" presStyleIdx="0" presStyleCnt="3"/>
      <dgm:spPr/>
    </dgm:pt>
    <dgm:pt modelId="{BF08BA9E-6E21-4830-A2AD-39D878EAFDA6}" type="pres">
      <dgm:prSet presAssocID="{19D93C3F-CFF6-40ED-B472-B25EA81AD74E}" presName="imagNode" presStyleLbl="fgImgPlace1" presStyleIdx="0" presStyleCnt="3" custLinFactNeighborX="1601" custLinFactNeighborY="-7375"/>
      <dgm:spPr>
        <a:blipFill rotWithShape="0">
          <a:blip xmlns:r="http://schemas.openxmlformats.org/officeDocument/2006/relationships" r:embed="rId1"/>
          <a:stretch>
            <a:fillRect/>
          </a:stretch>
        </a:blipFill>
      </dgm:spPr>
    </dgm:pt>
    <dgm:pt modelId="{BDF6404C-8F9C-40FA-98D6-AC3B5B2F774E}" type="pres">
      <dgm:prSet presAssocID="{CB7E5251-DF17-414B-9B90-D26A1B98DFFE}" presName="sibTrans" presStyleLbl="sibTrans2D1" presStyleIdx="0" presStyleCnt="0"/>
      <dgm:spPr/>
      <dgm:t>
        <a:bodyPr/>
        <a:lstStyle/>
        <a:p>
          <a:endParaRPr lang="ru-RU"/>
        </a:p>
      </dgm:t>
    </dgm:pt>
    <dgm:pt modelId="{91CE5EE3-F579-4B5C-A8C1-70949FBDBB5D}" type="pres">
      <dgm:prSet presAssocID="{A2DD87FA-926D-4413-978A-69AC0CC16252}" presName="compNode" presStyleCnt="0"/>
      <dgm:spPr/>
    </dgm:pt>
    <dgm:pt modelId="{E6D4060F-7D3F-4DCF-A5D2-5A9FE8AFECE9}" type="pres">
      <dgm:prSet presAssocID="{A2DD87FA-926D-4413-978A-69AC0CC16252}" presName="node" presStyleLbl="node1" presStyleIdx="1" presStyleCnt="3" custLinFactNeighborX="-580" custLinFactNeighborY="433">
        <dgm:presLayoutVars>
          <dgm:bulletEnabled val="1"/>
        </dgm:presLayoutVars>
      </dgm:prSet>
      <dgm:spPr/>
      <dgm:t>
        <a:bodyPr/>
        <a:lstStyle/>
        <a:p>
          <a:endParaRPr lang="ru-RU"/>
        </a:p>
      </dgm:t>
    </dgm:pt>
    <dgm:pt modelId="{9F065EBB-97A5-4C53-BE8C-40B86DCE8270}" type="pres">
      <dgm:prSet presAssocID="{A2DD87FA-926D-4413-978A-69AC0CC16252}" presName="invisiNode" presStyleLbl="node1" presStyleIdx="1" presStyleCnt="3"/>
      <dgm:spPr/>
    </dgm:pt>
    <dgm:pt modelId="{6D421E77-D5AB-41CF-8C27-38A9CB9C0672}" type="pres">
      <dgm:prSet presAssocID="{A2DD87FA-926D-4413-978A-69AC0CC16252}" presName="imagNode" presStyleLbl="fgImgPlace1" presStyleIdx="1" presStyleCnt="3"/>
      <dgm:spPr>
        <a:blipFill rotWithShape="0">
          <a:blip xmlns:r="http://schemas.openxmlformats.org/officeDocument/2006/relationships" r:embed="rId2"/>
          <a:stretch>
            <a:fillRect/>
          </a:stretch>
        </a:blipFill>
      </dgm:spPr>
    </dgm:pt>
    <dgm:pt modelId="{97424EF6-34CD-489B-97DD-3D77EAA54167}" type="pres">
      <dgm:prSet presAssocID="{8C70CE1D-63FF-48C4-92BC-D71483D19D6D}" presName="sibTrans" presStyleLbl="sibTrans2D1" presStyleIdx="0" presStyleCnt="0"/>
      <dgm:spPr/>
      <dgm:t>
        <a:bodyPr/>
        <a:lstStyle/>
        <a:p>
          <a:endParaRPr lang="ru-RU"/>
        </a:p>
      </dgm:t>
    </dgm:pt>
    <dgm:pt modelId="{C4EFD9EC-CDA2-4FAD-B8D8-B7B341666136}" type="pres">
      <dgm:prSet presAssocID="{88C42189-4B91-4265-A083-449BEE3B0EA3}" presName="compNode" presStyleCnt="0"/>
      <dgm:spPr/>
    </dgm:pt>
    <dgm:pt modelId="{9F740CD8-C5A4-4EEB-83D3-E6D81FA18F66}" type="pres">
      <dgm:prSet presAssocID="{88C42189-4B91-4265-A083-449BEE3B0EA3}" presName="node" presStyleLbl="node1" presStyleIdx="2" presStyleCnt="3">
        <dgm:presLayoutVars>
          <dgm:bulletEnabled val="1"/>
        </dgm:presLayoutVars>
      </dgm:prSet>
      <dgm:spPr/>
      <dgm:t>
        <a:bodyPr/>
        <a:lstStyle/>
        <a:p>
          <a:endParaRPr lang="ru-RU"/>
        </a:p>
      </dgm:t>
    </dgm:pt>
    <dgm:pt modelId="{DE05556C-3C4A-46A7-B3DB-A4F342DD6810}" type="pres">
      <dgm:prSet presAssocID="{88C42189-4B91-4265-A083-449BEE3B0EA3}" presName="invisiNode" presStyleLbl="node1" presStyleIdx="2" presStyleCnt="3"/>
      <dgm:spPr/>
    </dgm:pt>
    <dgm:pt modelId="{18ECA977-2A1E-41F5-8CA0-DC09B90103C3}" type="pres">
      <dgm:prSet presAssocID="{88C42189-4B91-4265-A083-449BEE3B0EA3}" presName="imagNode" presStyleLbl="fgImgPlace1" presStyleIdx="2" presStyleCnt="3"/>
      <dgm:spPr>
        <a:blipFill rotWithShape="0">
          <a:blip xmlns:r="http://schemas.openxmlformats.org/officeDocument/2006/relationships" r:embed="rId3"/>
          <a:stretch>
            <a:fillRect/>
          </a:stretch>
        </a:blipFill>
      </dgm:spPr>
    </dgm:pt>
  </dgm:ptLst>
  <dgm:cxnLst>
    <dgm:cxn modelId="{9A85967B-7CE0-4BF4-9652-E94F96C4EAE4}" type="presOf" srcId="{24B9C554-F6B7-42DC-BD16-16731C1BC6CB}" destId="{772BBFC6-2FF7-4E60-B7DF-BB91FC3AAF03}" srcOrd="0" destOrd="0" presId="urn:microsoft.com/office/officeart/2005/8/layout/pList2#1"/>
    <dgm:cxn modelId="{A993A18E-7237-4734-B21C-C10E77F74E32}" type="presOf" srcId="{8C70CE1D-63FF-48C4-92BC-D71483D19D6D}" destId="{97424EF6-34CD-489B-97DD-3D77EAA54167}" srcOrd="0" destOrd="0" presId="urn:microsoft.com/office/officeart/2005/8/layout/pList2#1"/>
    <dgm:cxn modelId="{2A2CF94C-1C67-49E5-AB3F-8C2FCE1D4C52}" srcId="{24B9C554-F6B7-42DC-BD16-16731C1BC6CB}" destId="{19D93C3F-CFF6-40ED-B472-B25EA81AD74E}" srcOrd="0" destOrd="0" parTransId="{050C1B92-85BD-4EB1-BE32-83DB80409606}" sibTransId="{CB7E5251-DF17-414B-9B90-D26A1B98DFFE}"/>
    <dgm:cxn modelId="{8F67BD5A-51BB-40B2-851C-AFCAC05BC613}" srcId="{24B9C554-F6B7-42DC-BD16-16731C1BC6CB}" destId="{88C42189-4B91-4265-A083-449BEE3B0EA3}" srcOrd="2" destOrd="0" parTransId="{EC4E64EB-409E-455F-BA4A-3439FF908A62}" sibTransId="{9499432B-D5C1-4CBB-9CB0-CF4F44C78801}"/>
    <dgm:cxn modelId="{129AA687-37FE-4BFB-9DE2-B66A296E4D4F}" srcId="{24B9C554-F6B7-42DC-BD16-16731C1BC6CB}" destId="{A2DD87FA-926D-4413-978A-69AC0CC16252}" srcOrd="1" destOrd="0" parTransId="{88110E54-DD60-46E3-A51D-1F7811E5AD11}" sibTransId="{8C70CE1D-63FF-48C4-92BC-D71483D19D6D}"/>
    <dgm:cxn modelId="{60CEF70D-53E0-4C2E-8351-394E15A00FBD}" type="presOf" srcId="{CB7E5251-DF17-414B-9B90-D26A1B98DFFE}" destId="{BDF6404C-8F9C-40FA-98D6-AC3B5B2F774E}" srcOrd="0" destOrd="0" presId="urn:microsoft.com/office/officeart/2005/8/layout/pList2#1"/>
    <dgm:cxn modelId="{C7A3110B-0173-4474-BF25-E103EAA5350E}" type="presOf" srcId="{19D93C3F-CFF6-40ED-B472-B25EA81AD74E}" destId="{E5ED9B7C-E328-4121-B644-0E2B735D7394}" srcOrd="0" destOrd="0" presId="urn:microsoft.com/office/officeart/2005/8/layout/pList2#1"/>
    <dgm:cxn modelId="{100E9A4D-E13A-4437-81FC-0446B46F1687}" type="presOf" srcId="{88C42189-4B91-4265-A083-449BEE3B0EA3}" destId="{9F740CD8-C5A4-4EEB-83D3-E6D81FA18F66}" srcOrd="0" destOrd="0" presId="urn:microsoft.com/office/officeart/2005/8/layout/pList2#1"/>
    <dgm:cxn modelId="{5F17116B-0BA8-4E5A-8DF7-3C57950BFE59}" type="presOf" srcId="{A2DD87FA-926D-4413-978A-69AC0CC16252}" destId="{E6D4060F-7D3F-4DCF-A5D2-5A9FE8AFECE9}" srcOrd="0" destOrd="0" presId="urn:microsoft.com/office/officeart/2005/8/layout/pList2#1"/>
    <dgm:cxn modelId="{4CDB9675-E100-4E32-B952-8F3A9D81F9E4}" type="presParOf" srcId="{772BBFC6-2FF7-4E60-B7DF-BB91FC3AAF03}" destId="{67A4A0AE-C125-43C9-81B2-4DAB76A5073C}" srcOrd="0" destOrd="0" presId="urn:microsoft.com/office/officeart/2005/8/layout/pList2#1"/>
    <dgm:cxn modelId="{D0A64804-D417-4D92-B082-32B6183238B2}" type="presParOf" srcId="{772BBFC6-2FF7-4E60-B7DF-BB91FC3AAF03}" destId="{9FF610FA-8005-4DD0-86CE-D02E84F091B7}" srcOrd="1" destOrd="0" presId="urn:microsoft.com/office/officeart/2005/8/layout/pList2#1"/>
    <dgm:cxn modelId="{655E0FFC-C548-4180-85E3-C9197E616945}" type="presParOf" srcId="{9FF610FA-8005-4DD0-86CE-D02E84F091B7}" destId="{CFA58120-65F9-4A0B-A1C7-2533608AA5E1}" srcOrd="0" destOrd="0" presId="urn:microsoft.com/office/officeart/2005/8/layout/pList2#1"/>
    <dgm:cxn modelId="{4174EC95-27BA-46FB-94FC-C46EE2050121}" type="presParOf" srcId="{CFA58120-65F9-4A0B-A1C7-2533608AA5E1}" destId="{E5ED9B7C-E328-4121-B644-0E2B735D7394}" srcOrd="0" destOrd="0" presId="urn:microsoft.com/office/officeart/2005/8/layout/pList2#1"/>
    <dgm:cxn modelId="{5E6119BB-0261-430E-87DF-9FB873041E94}" type="presParOf" srcId="{CFA58120-65F9-4A0B-A1C7-2533608AA5E1}" destId="{0744423D-AF35-40B8-99C1-BA75E9D67BB7}" srcOrd="1" destOrd="0" presId="urn:microsoft.com/office/officeart/2005/8/layout/pList2#1"/>
    <dgm:cxn modelId="{59D775F2-0362-4FD7-A3E6-88749C3ECEF2}" type="presParOf" srcId="{CFA58120-65F9-4A0B-A1C7-2533608AA5E1}" destId="{BF08BA9E-6E21-4830-A2AD-39D878EAFDA6}" srcOrd="2" destOrd="0" presId="urn:microsoft.com/office/officeart/2005/8/layout/pList2#1"/>
    <dgm:cxn modelId="{D09E8663-A38C-4D41-B917-39C61C7599D0}" type="presParOf" srcId="{9FF610FA-8005-4DD0-86CE-D02E84F091B7}" destId="{BDF6404C-8F9C-40FA-98D6-AC3B5B2F774E}" srcOrd="1" destOrd="0" presId="urn:microsoft.com/office/officeart/2005/8/layout/pList2#1"/>
    <dgm:cxn modelId="{9951D34D-025D-416A-A27B-D57213BD14D1}" type="presParOf" srcId="{9FF610FA-8005-4DD0-86CE-D02E84F091B7}" destId="{91CE5EE3-F579-4B5C-A8C1-70949FBDBB5D}" srcOrd="2" destOrd="0" presId="urn:microsoft.com/office/officeart/2005/8/layout/pList2#1"/>
    <dgm:cxn modelId="{A03F20B2-9665-4AB7-BD2E-F72B92E58384}" type="presParOf" srcId="{91CE5EE3-F579-4B5C-A8C1-70949FBDBB5D}" destId="{E6D4060F-7D3F-4DCF-A5D2-5A9FE8AFECE9}" srcOrd="0" destOrd="0" presId="urn:microsoft.com/office/officeart/2005/8/layout/pList2#1"/>
    <dgm:cxn modelId="{46E5B746-494C-4218-8DA7-D59F46840F75}" type="presParOf" srcId="{91CE5EE3-F579-4B5C-A8C1-70949FBDBB5D}" destId="{9F065EBB-97A5-4C53-BE8C-40B86DCE8270}" srcOrd="1" destOrd="0" presId="urn:microsoft.com/office/officeart/2005/8/layout/pList2#1"/>
    <dgm:cxn modelId="{6AFFAAA1-2A18-4249-87B9-C59C52E4407D}" type="presParOf" srcId="{91CE5EE3-F579-4B5C-A8C1-70949FBDBB5D}" destId="{6D421E77-D5AB-41CF-8C27-38A9CB9C0672}" srcOrd="2" destOrd="0" presId="urn:microsoft.com/office/officeart/2005/8/layout/pList2#1"/>
    <dgm:cxn modelId="{79773DBA-060E-4DE9-AD2E-D896AE62884D}" type="presParOf" srcId="{9FF610FA-8005-4DD0-86CE-D02E84F091B7}" destId="{97424EF6-34CD-489B-97DD-3D77EAA54167}" srcOrd="3" destOrd="0" presId="urn:microsoft.com/office/officeart/2005/8/layout/pList2#1"/>
    <dgm:cxn modelId="{C1684F5F-94BD-454E-AA3D-E1ACEAB8E27F}" type="presParOf" srcId="{9FF610FA-8005-4DD0-86CE-D02E84F091B7}" destId="{C4EFD9EC-CDA2-4FAD-B8D8-B7B341666136}" srcOrd="4" destOrd="0" presId="urn:microsoft.com/office/officeart/2005/8/layout/pList2#1"/>
    <dgm:cxn modelId="{87E80389-DCB8-4736-876E-D7E4E1EC2563}" type="presParOf" srcId="{C4EFD9EC-CDA2-4FAD-B8D8-B7B341666136}" destId="{9F740CD8-C5A4-4EEB-83D3-E6D81FA18F66}" srcOrd="0" destOrd="0" presId="urn:microsoft.com/office/officeart/2005/8/layout/pList2#1"/>
    <dgm:cxn modelId="{F756CA14-FF10-4A6D-886E-C123A5F2DD22}" type="presParOf" srcId="{C4EFD9EC-CDA2-4FAD-B8D8-B7B341666136}" destId="{DE05556C-3C4A-46A7-B3DB-A4F342DD6810}" srcOrd="1" destOrd="0" presId="urn:microsoft.com/office/officeart/2005/8/layout/pList2#1"/>
    <dgm:cxn modelId="{30568F8B-34AA-406A-BD4A-0BA5B8367676}" type="presParOf" srcId="{C4EFD9EC-CDA2-4FAD-B8D8-B7B341666136}" destId="{18ECA977-2A1E-41F5-8CA0-DC09B90103C3}" srcOrd="2" destOrd="0" presId="urn:microsoft.com/office/officeart/2005/8/layout/pList2#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A4A0AE-C125-43C9-81B2-4DAB76A5073C}">
      <dsp:nvSpPr>
        <dsp:cNvPr id="0" name=""/>
        <dsp:cNvSpPr/>
      </dsp:nvSpPr>
      <dsp:spPr>
        <a:xfrm>
          <a:off x="0" y="0"/>
          <a:ext cx="6096000" cy="1446619"/>
        </a:xfrm>
        <a:prstGeom prst="roundRect">
          <a:avLst>
            <a:gd name="adj" fmla="val 1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08BA9E-6E21-4830-A2AD-39D878EAFDA6}">
      <dsp:nvSpPr>
        <dsp:cNvPr id="0" name=""/>
        <dsp:cNvSpPr/>
      </dsp:nvSpPr>
      <dsp:spPr>
        <a:xfrm>
          <a:off x="211549" y="94554"/>
          <a:ext cx="1790700" cy="1060854"/>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ED9B7C-E328-4121-B644-0E2B735D7394}">
      <dsp:nvSpPr>
        <dsp:cNvPr id="0" name=""/>
        <dsp:cNvSpPr/>
      </dsp:nvSpPr>
      <dsp:spPr>
        <a:xfrm rot="10800000">
          <a:off x="182879" y="1386349"/>
          <a:ext cx="1790700" cy="1848450"/>
        </a:xfrm>
        <a:prstGeom prst="round2SameRect">
          <a:avLst>
            <a:gd name="adj1" fmla="val 10500"/>
            <a:gd name="adj2" fmla="val 0"/>
          </a:avLst>
        </a:prstGeom>
        <a:solidFill>
          <a:schemeClr val="tx2">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uk-UA" sz="1600" kern="1200" dirty="0" smtClean="0"/>
            <a:t>кухонний посуд</a:t>
          </a:r>
        </a:p>
        <a:p>
          <a:pPr lvl="0" algn="ctr" defTabSz="711200">
            <a:lnSpc>
              <a:spcPct val="90000"/>
            </a:lnSpc>
            <a:spcBef>
              <a:spcPct val="0"/>
            </a:spcBef>
            <a:spcAft>
              <a:spcPct val="35000"/>
            </a:spcAft>
          </a:pPr>
          <a:endParaRPr lang="uk-UA" sz="1600" kern="1200" dirty="0" smtClean="0"/>
        </a:p>
        <a:p>
          <a:pPr lvl="0" algn="ctr" defTabSz="711200">
            <a:lnSpc>
              <a:spcPct val="90000"/>
            </a:lnSpc>
            <a:spcBef>
              <a:spcPct val="0"/>
            </a:spcBef>
            <a:spcAft>
              <a:spcPct val="35000"/>
            </a:spcAft>
          </a:pPr>
          <a:r>
            <a:rPr lang="uk-UA" sz="1400" kern="1200" dirty="0" smtClean="0"/>
            <a:t>(великі  глеки та горщики)</a:t>
          </a:r>
          <a:endParaRPr lang="ru-RU" sz="1400" kern="1200" dirty="0"/>
        </a:p>
      </dsp:txBody>
      <dsp:txXfrm rot="10800000">
        <a:off x="182879" y="1386349"/>
        <a:ext cx="1790700" cy="1848450"/>
      </dsp:txXfrm>
    </dsp:sp>
    <dsp:sp modelId="{6D421E77-D5AB-41CF-8C27-38A9CB9C0672}">
      <dsp:nvSpPr>
        <dsp:cNvPr id="0" name=""/>
        <dsp:cNvSpPr/>
      </dsp:nvSpPr>
      <dsp:spPr>
        <a:xfrm>
          <a:off x="2152650" y="192882"/>
          <a:ext cx="1790700" cy="1060854"/>
        </a:xfrm>
        <a:prstGeom prst="roundRect">
          <a:avLst>
            <a:gd name="adj" fmla="val 10000"/>
          </a:avLst>
        </a:prstGeom>
        <a:blipFill rotWithShape="0">
          <a:blip xmlns:r="http://schemas.openxmlformats.org/officeDocument/2006/relationships" r:embed="rId2"/>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D4060F-7D3F-4DCF-A5D2-5A9FE8AFECE9}">
      <dsp:nvSpPr>
        <dsp:cNvPr id="0" name=""/>
        <dsp:cNvSpPr/>
      </dsp:nvSpPr>
      <dsp:spPr>
        <a:xfrm rot="10800000">
          <a:off x="2142263" y="1446619"/>
          <a:ext cx="1790700" cy="1768090"/>
        </a:xfrm>
        <a:prstGeom prst="round2SameRect">
          <a:avLst>
            <a:gd name="adj1" fmla="val 10500"/>
            <a:gd name="adj2" fmla="val 0"/>
          </a:avLst>
        </a:prstGeom>
        <a:solidFill>
          <a:schemeClr val="tx2">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uk-UA" sz="1600" kern="1200" dirty="0" smtClean="0"/>
            <a:t>столовий посуд</a:t>
          </a:r>
        </a:p>
        <a:p>
          <a:pPr lvl="0" algn="ctr" defTabSz="711200">
            <a:lnSpc>
              <a:spcPct val="90000"/>
            </a:lnSpc>
            <a:spcBef>
              <a:spcPct val="0"/>
            </a:spcBef>
            <a:spcAft>
              <a:spcPct val="35000"/>
            </a:spcAft>
          </a:pPr>
          <a:endParaRPr lang="uk-UA" sz="1600" kern="1200" dirty="0" smtClean="0"/>
        </a:p>
        <a:p>
          <a:pPr lvl="0" algn="ctr" defTabSz="711200">
            <a:lnSpc>
              <a:spcPct val="90000"/>
            </a:lnSpc>
            <a:spcBef>
              <a:spcPct val="0"/>
            </a:spcBef>
            <a:spcAft>
              <a:spcPct val="35000"/>
            </a:spcAft>
          </a:pPr>
          <a:r>
            <a:rPr lang="uk-UA" sz="1400" kern="1200" dirty="0" smtClean="0"/>
            <a:t>( кухлі, миски, вази)</a:t>
          </a:r>
        </a:p>
        <a:p>
          <a:pPr lvl="0" algn="ctr" defTabSz="711200">
            <a:lnSpc>
              <a:spcPct val="90000"/>
            </a:lnSpc>
            <a:spcBef>
              <a:spcPct val="0"/>
            </a:spcBef>
            <a:spcAft>
              <a:spcPct val="35000"/>
            </a:spcAft>
          </a:pPr>
          <a:endParaRPr lang="ru-RU" sz="1600" kern="1200" dirty="0"/>
        </a:p>
      </dsp:txBody>
      <dsp:txXfrm rot="10800000">
        <a:off x="2142263" y="1446619"/>
        <a:ext cx="1790700" cy="1768090"/>
      </dsp:txXfrm>
    </dsp:sp>
    <dsp:sp modelId="{18ECA977-2A1E-41F5-8CA0-DC09B90103C3}">
      <dsp:nvSpPr>
        <dsp:cNvPr id="0" name=""/>
        <dsp:cNvSpPr/>
      </dsp:nvSpPr>
      <dsp:spPr>
        <a:xfrm>
          <a:off x="4122420" y="192882"/>
          <a:ext cx="1790700" cy="1060854"/>
        </a:xfrm>
        <a:prstGeom prst="roundRect">
          <a:avLst>
            <a:gd name="adj" fmla="val 10000"/>
          </a:avLst>
        </a:prstGeom>
        <a:blipFill rotWithShape="0">
          <a:blip xmlns:r="http://schemas.openxmlformats.org/officeDocument/2006/relationships" r:embed="rId3"/>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740CD8-C5A4-4EEB-83D3-E6D81FA18F66}">
      <dsp:nvSpPr>
        <dsp:cNvPr id="0" name=""/>
        <dsp:cNvSpPr/>
      </dsp:nvSpPr>
      <dsp:spPr>
        <a:xfrm rot="10800000">
          <a:off x="4122420" y="1446619"/>
          <a:ext cx="1790700" cy="1768090"/>
        </a:xfrm>
        <a:prstGeom prst="round2SameRect">
          <a:avLst>
            <a:gd name="adj1" fmla="val 10500"/>
            <a:gd name="adj2" fmla="val 0"/>
          </a:avLst>
        </a:prstGeom>
        <a:solidFill>
          <a:schemeClr val="tx2">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uk-UA" sz="1600" kern="1200" dirty="0" smtClean="0"/>
            <a:t>предмети релігійного  призначення</a:t>
          </a:r>
        </a:p>
        <a:p>
          <a:pPr lvl="0" algn="ctr" defTabSz="711200">
            <a:lnSpc>
              <a:spcPct val="90000"/>
            </a:lnSpc>
            <a:spcBef>
              <a:spcPct val="0"/>
            </a:spcBef>
            <a:spcAft>
              <a:spcPct val="35000"/>
            </a:spcAft>
          </a:pPr>
          <a:r>
            <a:rPr lang="uk-UA" sz="1400" kern="1200" dirty="0" smtClean="0"/>
            <a:t>(жіночі фігурки</a:t>
          </a:r>
        </a:p>
        <a:p>
          <a:pPr lvl="0" algn="ctr" defTabSz="711200">
            <a:lnSpc>
              <a:spcPct val="90000"/>
            </a:lnSpc>
            <a:spcBef>
              <a:spcPct val="0"/>
            </a:spcBef>
            <a:spcAft>
              <a:spcPct val="35000"/>
            </a:spcAft>
          </a:pPr>
          <a:r>
            <a:rPr lang="uk-UA" sz="1400" kern="1200" dirty="0" smtClean="0"/>
            <a:t>та амулети)</a:t>
          </a:r>
          <a:endParaRPr lang="ru-RU" sz="1100" kern="1200" dirty="0"/>
        </a:p>
      </dsp:txBody>
      <dsp:txXfrm rot="10800000">
        <a:off x="4122420" y="1446619"/>
        <a:ext cx="1790700" cy="1768090"/>
      </dsp:txXfrm>
    </dsp:sp>
  </dsp:spTree>
</dsp:drawing>
</file>

<file path=ppt/diagrams/layout1.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268935-C622-44F1-8BF4-68CECEFA9796}" type="datetimeFigureOut">
              <a:rPr lang="ru-RU" smtClean="0"/>
              <a:pPr/>
              <a:t>22.01.2013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204500-D71B-4B2D-9F9D-0DA6F8FD17C3}" type="slidenum">
              <a:rPr lang="ru-RU" smtClean="0"/>
              <a:pPr/>
              <a:t>‹#›</a:t>
            </a:fld>
            <a:endParaRPr lang="ru-RU"/>
          </a:p>
        </p:txBody>
      </p:sp>
    </p:spTree>
    <p:extLst>
      <p:ext uri="{BB962C8B-B14F-4D97-AF65-F5344CB8AC3E}">
        <p14:creationId xmlns="" xmlns:p14="http://schemas.microsoft.com/office/powerpoint/2010/main" val="601418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2204500-D71B-4B2D-9F9D-0DA6F8FD17C3}" type="slidenum">
              <a:rPr lang="ru-RU" smtClean="0"/>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2204500-D71B-4B2D-9F9D-0DA6F8FD17C3}" type="slidenum">
              <a:rPr lang="ru-RU" smtClean="0"/>
              <a:pPr/>
              <a:t>3</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2204500-D71B-4B2D-9F9D-0DA6F8FD17C3}" type="slidenum">
              <a:rPr lang="ru-RU" smtClean="0"/>
              <a:pPr/>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98A4C39-BA18-4C86-A2B2-D5073371C55D}" type="datetimeFigureOut">
              <a:rPr lang="ru-RU" smtClean="0"/>
              <a:pPr/>
              <a:t>22.01.2013</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0F0E9E3-6B4A-47BB-8EF6-14B418DCA5FE}" type="slidenum">
              <a:rPr lang="ru-RU" smtClean="0"/>
              <a:pPr/>
              <a:t>‹#›</a:t>
            </a:fld>
            <a:endParaRPr lang="ru-RU"/>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98A4C39-BA18-4C86-A2B2-D5073371C55D}" type="datetimeFigureOut">
              <a:rPr lang="ru-RU" smtClean="0"/>
              <a:pPr/>
              <a:t>22.01.2013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0F0E9E3-6B4A-47BB-8EF6-14B418DCA5FE}" type="slidenum">
              <a:rPr lang="ru-RU" smtClean="0"/>
              <a:pPr/>
              <a:t>‹#›</a:t>
            </a:fld>
            <a:endParaRPr 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98A4C39-BA18-4C86-A2B2-D5073371C55D}" type="datetimeFigureOut">
              <a:rPr lang="ru-RU" smtClean="0"/>
              <a:pPr/>
              <a:t>22.01.2013</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0F0E9E3-6B4A-47BB-8EF6-14B418DCA5FE}" type="slidenum">
              <a:rPr lang="ru-RU" smtClean="0"/>
              <a:pPr/>
              <a:t>‹#›</a:t>
            </a:fld>
            <a:endParaRPr 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98A4C39-BA18-4C86-A2B2-D5073371C55D}" type="datetimeFigureOut">
              <a:rPr lang="ru-RU" smtClean="0"/>
              <a:pPr/>
              <a:t>22.01.2013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0F0E9E3-6B4A-47BB-8EF6-14B418DCA5FE}" type="slidenum">
              <a:rPr lang="ru-RU" smtClean="0"/>
              <a:pPr/>
              <a:t>‹#›</a:t>
            </a:fld>
            <a:endParaRPr lang="ru-R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98A4C39-BA18-4C86-A2B2-D5073371C55D}" type="datetimeFigureOut">
              <a:rPr lang="ru-RU" smtClean="0"/>
              <a:pPr/>
              <a:t>22.01.2013</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D0F0E9E3-6B4A-47BB-8EF6-14B418DCA5FE}" type="slidenum">
              <a:rPr lang="ru-RU" smtClean="0"/>
              <a:pPr/>
              <a:t>‹#›</a:t>
            </a:fld>
            <a:endParaRPr lang="ru-RU"/>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98A4C39-BA18-4C86-A2B2-D5073371C55D}" type="datetimeFigureOut">
              <a:rPr lang="ru-RU" smtClean="0"/>
              <a:pPr/>
              <a:t>22.01.2013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0F0E9E3-6B4A-47BB-8EF6-14B418DCA5FE}" type="slidenum">
              <a:rPr lang="ru-RU" smtClean="0"/>
              <a:pPr/>
              <a:t>‹#›</a:t>
            </a:fld>
            <a:endParaRPr lang="ru-R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98A4C39-BA18-4C86-A2B2-D5073371C55D}" type="datetimeFigureOut">
              <a:rPr lang="ru-RU" smtClean="0"/>
              <a:pPr/>
              <a:t>22.01.2013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D0F0E9E3-6B4A-47BB-8EF6-14B418DCA5FE}" type="slidenum">
              <a:rPr lang="ru-RU" smtClean="0"/>
              <a:pPr/>
              <a:t>‹#›</a:t>
            </a:fld>
            <a:endParaRPr lang="ru-R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98A4C39-BA18-4C86-A2B2-D5073371C55D}" type="datetimeFigureOut">
              <a:rPr lang="ru-RU" smtClean="0"/>
              <a:pPr/>
              <a:t>22.01.2013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0F0E9E3-6B4A-47BB-8EF6-14B418DCA5FE}" type="slidenum">
              <a:rPr lang="ru-RU" smtClean="0"/>
              <a:pPr/>
              <a:t>‹#›</a:t>
            </a:fld>
            <a:endParaRPr lang="ru-R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98A4C39-BA18-4C86-A2B2-D5073371C55D}" type="datetimeFigureOut">
              <a:rPr lang="ru-RU" smtClean="0"/>
              <a:pPr/>
              <a:t>22.01.2013</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D0F0E9E3-6B4A-47BB-8EF6-14B418DCA5FE}" type="slidenum">
              <a:rPr lang="ru-RU" smtClean="0"/>
              <a:pPr/>
              <a:t>‹#›</a:t>
            </a:fld>
            <a:endParaRPr lang="ru-R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98A4C39-BA18-4C86-A2B2-D5073371C55D}" type="datetimeFigureOut">
              <a:rPr lang="ru-RU" smtClean="0"/>
              <a:pPr/>
              <a:t>22.01.2013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0F0E9E3-6B4A-47BB-8EF6-14B418DCA5FE}" type="slidenum">
              <a:rPr lang="ru-RU" smtClean="0"/>
              <a:pPr/>
              <a:t>‹#›</a:t>
            </a:fld>
            <a:endParaRPr lang="ru-RU"/>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98A4C39-BA18-4C86-A2B2-D5073371C55D}" type="datetimeFigureOut">
              <a:rPr lang="ru-RU" smtClean="0"/>
              <a:pPr/>
              <a:t>22.01.2013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0F0E9E3-6B4A-47BB-8EF6-14B418DCA5FE}"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98A4C39-BA18-4C86-A2B2-D5073371C55D}" type="datetimeFigureOut">
              <a:rPr lang="ru-RU" smtClean="0"/>
              <a:pPr/>
              <a:t>22.01.2013</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0F0E9E3-6B4A-47BB-8EF6-14B418DCA5F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NUL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5.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gif"/></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18.jpeg"/><Relationship Id="rId4" Type="http://schemas.openxmlformats.org/officeDocument/2006/relationships/image" Target="../media/image17.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22.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2714612" y="0"/>
            <a:ext cx="6429388" cy="4071942"/>
          </a:xfrm>
          <a:blipFill>
            <a:blip r:embed="rId2" cstate="print"/>
            <a:tile tx="0" ty="0" sx="100000" sy="100000" flip="none" algn="tl"/>
          </a:blipFill>
        </p:spPr>
        <p:txBody>
          <a:bodyPr/>
          <a:lstStyle/>
          <a:p>
            <a:pPr algn="ctr"/>
            <a:r>
              <a:rPr lang="uk-UA" sz="3200" dirty="0" smtClean="0">
                <a:latin typeface="Arial Black" pitchFamily="34" charset="0"/>
              </a:rPr>
              <a:t/>
            </a:r>
            <a:br>
              <a:rPr lang="uk-UA" sz="3200" dirty="0" smtClean="0">
                <a:latin typeface="Arial Black" pitchFamily="34" charset="0"/>
              </a:rPr>
            </a:br>
            <a:r>
              <a:rPr lang="uk-UA" sz="3200" dirty="0" smtClean="0">
                <a:latin typeface="Arial Black" pitchFamily="34" charset="0"/>
              </a:rPr>
              <a:t/>
            </a:r>
            <a:br>
              <a:rPr lang="uk-UA" sz="3200" dirty="0" smtClean="0">
                <a:latin typeface="Arial Black" pitchFamily="34" charset="0"/>
              </a:rPr>
            </a:br>
            <a:r>
              <a:rPr lang="uk-UA" sz="3200" dirty="0" smtClean="0">
                <a:latin typeface="Arial Black" pitchFamily="34" charset="0"/>
              </a:rPr>
              <a:t/>
            </a:r>
            <a:br>
              <a:rPr lang="uk-UA" sz="3200" dirty="0" smtClean="0">
                <a:latin typeface="Arial Black" pitchFamily="34" charset="0"/>
              </a:rPr>
            </a:br>
            <a:r>
              <a:rPr lang="uk-UA" sz="3200" dirty="0" smtClean="0">
                <a:latin typeface="Arial Black" pitchFamily="34" charset="0"/>
              </a:rPr>
              <a:t/>
            </a:r>
            <a:br>
              <a:rPr lang="uk-UA" sz="3200" dirty="0" smtClean="0">
                <a:latin typeface="Arial Black" pitchFamily="34" charset="0"/>
              </a:rPr>
            </a:br>
            <a:r>
              <a:rPr lang="uk-UA" sz="3200" dirty="0" smtClean="0">
                <a:latin typeface="Arial Black" pitchFamily="34" charset="0"/>
              </a:rPr>
              <a:t/>
            </a:r>
            <a:br>
              <a:rPr lang="uk-UA" sz="3200" dirty="0" smtClean="0">
                <a:latin typeface="Arial Black" pitchFamily="34" charset="0"/>
              </a:rPr>
            </a:br>
            <a:r>
              <a:rPr lang="uk-UA" sz="3200" dirty="0" smtClean="0">
                <a:latin typeface="Arial Black" pitchFamily="34" charset="0"/>
              </a:rPr>
              <a:t/>
            </a:r>
            <a:br>
              <a:rPr lang="uk-UA" sz="3200" dirty="0" smtClean="0">
                <a:latin typeface="Arial Black" pitchFamily="34" charset="0"/>
              </a:rPr>
            </a:br>
            <a:r>
              <a:rPr lang="uk-UA" sz="3200" dirty="0" smtClean="0">
                <a:latin typeface="Arial Black" pitchFamily="34" charset="0"/>
              </a:rPr>
              <a:t/>
            </a:r>
            <a:br>
              <a:rPr lang="uk-UA" sz="3200" dirty="0" smtClean="0">
                <a:latin typeface="Arial Black" pitchFamily="34" charset="0"/>
              </a:rPr>
            </a:br>
            <a:r>
              <a:rPr lang="uk-UA" sz="3200" dirty="0" smtClean="0">
                <a:latin typeface="Arial Black" pitchFamily="34" charset="0"/>
              </a:rPr>
              <a:t/>
            </a:r>
            <a:br>
              <a:rPr lang="uk-UA" sz="3200" dirty="0" smtClean="0">
                <a:latin typeface="Arial Black" pitchFamily="34" charset="0"/>
              </a:rPr>
            </a:br>
            <a:r>
              <a:rPr lang="uk-UA" sz="3200" dirty="0" smtClean="0">
                <a:latin typeface="Arial Black" pitchFamily="34" charset="0"/>
              </a:rPr>
              <a:t/>
            </a:r>
            <a:br>
              <a:rPr lang="uk-UA" sz="3200" dirty="0" smtClean="0">
                <a:latin typeface="Arial Black" pitchFamily="34" charset="0"/>
              </a:rPr>
            </a:br>
            <a:r>
              <a:rPr lang="uk-UA" sz="3200" dirty="0" smtClean="0">
                <a:latin typeface="Arial Black" pitchFamily="34" charset="0"/>
              </a:rPr>
              <a:t/>
            </a:r>
            <a:br>
              <a:rPr lang="uk-UA" sz="3200" dirty="0" smtClean="0">
                <a:latin typeface="Arial Black" pitchFamily="34" charset="0"/>
              </a:rPr>
            </a:br>
            <a:r>
              <a:rPr lang="uk-UA" sz="3200" dirty="0" smtClean="0">
                <a:latin typeface="Arial Black" pitchFamily="34" charset="0"/>
              </a:rPr>
              <a:t/>
            </a:r>
            <a:br>
              <a:rPr lang="uk-UA" sz="3200" dirty="0" smtClean="0">
                <a:latin typeface="Arial Black" pitchFamily="34" charset="0"/>
              </a:rPr>
            </a:br>
            <a:r>
              <a:rPr lang="uk-UA" sz="3200" dirty="0" smtClean="0">
                <a:latin typeface="Arial Black" pitchFamily="34" charset="0"/>
              </a:rPr>
              <a:t/>
            </a:r>
            <a:br>
              <a:rPr lang="uk-UA" sz="3200" dirty="0" smtClean="0">
                <a:latin typeface="Arial Black" pitchFamily="34" charset="0"/>
              </a:rPr>
            </a:br>
            <a:r>
              <a:rPr lang="uk-UA" sz="4800" dirty="0" smtClean="0">
                <a:latin typeface="Arial Black" pitchFamily="34" charset="0"/>
              </a:rPr>
              <a:t/>
            </a:r>
            <a:br>
              <a:rPr lang="uk-UA" sz="4800" dirty="0" smtClean="0">
                <a:latin typeface="Arial Black" pitchFamily="34" charset="0"/>
              </a:rPr>
            </a:br>
            <a:r>
              <a:rPr lang="uk-UA" sz="4800" dirty="0" smtClean="0">
                <a:latin typeface="Arial Black" pitchFamily="34" charset="0"/>
              </a:rPr>
              <a:t>Трипільська археологічна  </a:t>
            </a:r>
            <a:br>
              <a:rPr lang="uk-UA" sz="4800" dirty="0" smtClean="0">
                <a:latin typeface="Arial Black" pitchFamily="34" charset="0"/>
              </a:rPr>
            </a:br>
            <a:r>
              <a:rPr lang="uk-UA" sz="4800" dirty="0" smtClean="0">
                <a:latin typeface="Arial Black" pitchFamily="34" charset="0"/>
              </a:rPr>
              <a:t>культура</a:t>
            </a:r>
            <a:endParaRPr lang="ru-RU" sz="4800" dirty="0">
              <a:latin typeface="Arial Black" pitchFamily="34" charset="0"/>
            </a:endParaRPr>
          </a:p>
        </p:txBody>
      </p:sp>
      <p:sp>
        <p:nvSpPr>
          <p:cNvPr id="15" name="Подзаголовок 14"/>
          <p:cNvSpPr>
            <a:spLocks noGrp="1"/>
          </p:cNvSpPr>
          <p:nvPr>
            <p:ph type="subTitle" idx="1"/>
          </p:nvPr>
        </p:nvSpPr>
        <p:spPr>
          <a:xfrm>
            <a:off x="2714612" y="4071942"/>
            <a:ext cx="6429388" cy="2786058"/>
          </a:xfrm>
          <a:blipFill>
            <a:blip r:embed="rId2" cstate="print"/>
            <a:tile tx="0" ty="0" sx="100000" sy="100000" flip="none" algn="tl"/>
          </a:blipFill>
        </p:spPr>
        <p:txBody>
          <a:bodyPr/>
          <a:lstStyle/>
          <a:p>
            <a:endParaRPr lang="uk-UA" dirty="0" smtClean="0"/>
          </a:p>
          <a:p>
            <a:r>
              <a:rPr lang="uk-UA" dirty="0" smtClean="0">
                <a:solidFill>
                  <a:schemeClr val="tx1"/>
                </a:solidFill>
              </a:rPr>
              <a:t>Виконала:</a:t>
            </a:r>
          </a:p>
          <a:p>
            <a:r>
              <a:rPr lang="uk-UA" dirty="0" smtClean="0">
                <a:solidFill>
                  <a:schemeClr val="tx1"/>
                </a:solidFill>
              </a:rPr>
              <a:t>Учениця 10 класу</a:t>
            </a:r>
          </a:p>
          <a:p>
            <a:r>
              <a:rPr lang="uk-UA" dirty="0" smtClean="0">
                <a:solidFill>
                  <a:schemeClr val="tx1"/>
                </a:solidFill>
              </a:rPr>
              <a:t>НВК </a:t>
            </a:r>
            <a:r>
              <a:rPr lang="uk-UA" dirty="0" err="1" smtClean="0">
                <a:solidFill>
                  <a:schemeClr val="tx1"/>
                </a:solidFill>
              </a:rPr>
              <a:t>“Школа</a:t>
            </a:r>
            <a:r>
              <a:rPr lang="uk-UA" dirty="0" err="1" smtClean="0">
                <a:solidFill>
                  <a:schemeClr val="tx1"/>
                </a:solidFill>
              </a:rPr>
              <a:t>-гімназія”</a:t>
            </a:r>
            <a:r>
              <a:rPr lang="uk-UA" dirty="0" smtClean="0">
                <a:solidFill>
                  <a:schemeClr val="tx1"/>
                </a:solidFill>
              </a:rPr>
              <a:t> </a:t>
            </a:r>
          </a:p>
          <a:p>
            <a:r>
              <a:rPr lang="uk-UA" dirty="0" err="1" smtClean="0">
                <a:solidFill>
                  <a:schemeClr val="tx1"/>
                </a:solidFill>
              </a:rPr>
              <a:t>Вакулич</a:t>
            </a:r>
            <a:r>
              <a:rPr lang="uk-UA" dirty="0" smtClean="0">
                <a:solidFill>
                  <a:schemeClr val="tx1"/>
                </a:solidFill>
              </a:rPr>
              <a:t> Мар</a:t>
            </a:r>
            <a:r>
              <a:rPr lang="en-US" dirty="0" smtClean="0">
                <a:solidFill>
                  <a:schemeClr val="tx1"/>
                </a:solidFill>
              </a:rPr>
              <a:t>’</a:t>
            </a:r>
            <a:r>
              <a:rPr lang="uk-UA" dirty="0" err="1" smtClean="0">
                <a:solidFill>
                  <a:schemeClr val="tx1"/>
                </a:solidFill>
              </a:rPr>
              <a:t>яна</a:t>
            </a:r>
            <a:endParaRPr lang="uk-UA" dirty="0" smtClean="0">
              <a:solidFill>
                <a:schemeClr val="tx1"/>
              </a:solidFill>
            </a:endParaRPr>
          </a:p>
        </p:txBody>
      </p:sp>
      <p:pic>
        <p:nvPicPr>
          <p:cNvPr id="2050" name="Picture 2" descr="C:\Documents and Settings\Admin\Мои документы\Трипільська культура\trypil_3.jpg"/>
          <p:cNvPicPr>
            <a:picLocks noChangeAspect="1" noChangeArrowheads="1"/>
          </p:cNvPicPr>
          <p:nvPr/>
        </p:nvPicPr>
        <p:blipFill>
          <a:blip r:embed="rId3" cstate="print"/>
          <a:srcRect/>
          <a:stretch>
            <a:fillRect/>
          </a:stretch>
        </p:blipFill>
        <p:spPr bwMode="auto">
          <a:xfrm>
            <a:off x="285720" y="1643050"/>
            <a:ext cx="2286016" cy="32861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repeatCount="indefinite" fill="hold" nodeType="withEffect">
                                  <p:stCondLst>
                                    <p:cond delay="0"/>
                                  </p:stCondLst>
                                  <p:endCondLst>
                                    <p:cond evt="onNext" delay="0">
                                      <p:tgtEl>
                                        <p:sldTgt/>
                                      </p:tgtEl>
                                    </p:cond>
                                  </p:endCondLst>
                                  <p:childTnLst>
                                    <p:set>
                                      <p:cBhvr>
                                        <p:cTn id="6" dur="1" fill="hold">
                                          <p:stCondLst>
                                            <p:cond delay="0"/>
                                          </p:stCondLst>
                                        </p:cTn>
                                        <p:tgtEl>
                                          <p:spTgt spid="2050"/>
                                        </p:tgtEl>
                                        <p:attrNameLst>
                                          <p:attrName>style.visibility</p:attrName>
                                        </p:attrNameLst>
                                      </p:cBhvr>
                                      <p:to>
                                        <p:strVal val="visible"/>
                                      </p:to>
                                    </p:set>
                                    <p:anim calcmode="lin" valueType="num">
                                      <p:cBhvr>
                                        <p:cTn id="7" dur="5000" fill="hold"/>
                                        <p:tgtEl>
                                          <p:spTgt spid="2050"/>
                                        </p:tgtEl>
                                        <p:attrNameLst>
                                          <p:attrName>ppt_w</p:attrName>
                                        </p:attrNameLst>
                                      </p:cBhvr>
                                      <p:tavLst>
                                        <p:tav tm="0" fmla="#ppt_w*sin(2.5*pi*$)">
                                          <p:val>
                                            <p:fltVal val="0"/>
                                          </p:val>
                                        </p:tav>
                                        <p:tav tm="100000">
                                          <p:val>
                                            <p:fltVal val="1"/>
                                          </p:val>
                                        </p:tav>
                                      </p:tavLst>
                                    </p:anim>
                                    <p:anim calcmode="lin" valueType="num">
                                      <p:cBhvr>
                                        <p:cTn id="8" dur="5000" fill="hold"/>
                                        <p:tgtEl>
                                          <p:spTgt spid="20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0" y="0"/>
            <a:ext cx="2428860" cy="6858000"/>
          </a:xfrm>
          <a:blipFill>
            <a:blip r:embed="rId3" cstate="print">
              <a:duotone>
                <a:prstClr val="black"/>
                <a:schemeClr val="accent6">
                  <a:lumMod val="60000"/>
                  <a:lumOff val="40000"/>
                  <a:tint val="45000"/>
                  <a:satMod val="400000"/>
                </a:schemeClr>
              </a:duotone>
            </a:blip>
            <a:tile tx="0" ty="0" sx="100000" sy="100000" flip="none" algn="tl"/>
          </a:blipFill>
        </p:spPr>
        <p:txBody>
          <a:bodyPr/>
          <a:lstStyle/>
          <a:p>
            <a:r>
              <a:rPr lang="uk-UA" sz="2000" cap="none" dirty="0" smtClean="0">
                <a:ln>
                  <a:noFill/>
                </a:ln>
                <a:solidFill>
                  <a:schemeClr val="tx1"/>
                </a:solidFill>
                <a:latin typeface="Arial" pitchFamily="34" charset="0"/>
                <a:cs typeface="Arial" pitchFamily="34" charset="0"/>
              </a:rPr>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accent3">
                    <a:lumMod val="75000"/>
                  </a:schemeClr>
                </a:solidFill>
                <a:latin typeface="Arial" pitchFamily="34" charset="0"/>
                <a:cs typeface="Arial" pitchFamily="34" charset="0"/>
              </a:rPr>
              <a:t/>
            </a:r>
            <a:br>
              <a:rPr lang="uk-UA" sz="2000" cap="none" dirty="0" smtClean="0">
                <a:ln>
                  <a:noFill/>
                </a:ln>
                <a:solidFill>
                  <a:schemeClr val="accent3">
                    <a:lumMod val="75000"/>
                  </a:schemeClr>
                </a:solidFill>
                <a:latin typeface="Arial" pitchFamily="34" charset="0"/>
                <a:cs typeface="Arial" pitchFamily="34" charset="0"/>
              </a:rPr>
            </a:br>
            <a:r>
              <a:rPr lang="uk-UA" sz="1800" cap="none" dirty="0" smtClean="0">
                <a:ln>
                  <a:noFill/>
                </a:ln>
                <a:solidFill>
                  <a:srgbClr val="3333CC"/>
                </a:solidFill>
                <a:latin typeface="Arial" pitchFamily="34" charset="0"/>
                <a:cs typeface="Arial" pitchFamily="34" charset="0"/>
              </a:rPr>
              <a:t/>
            </a:r>
            <a:br>
              <a:rPr lang="uk-UA" sz="1800" cap="none" dirty="0" smtClean="0">
                <a:ln>
                  <a:noFill/>
                </a:ln>
                <a:solidFill>
                  <a:srgbClr val="3333CC"/>
                </a:solidFill>
                <a:latin typeface="Arial" pitchFamily="34" charset="0"/>
                <a:cs typeface="Arial" pitchFamily="34" charset="0"/>
              </a:rPr>
            </a:br>
            <a:r>
              <a:rPr lang="uk-UA" sz="1800" cap="none" dirty="0" smtClean="0">
                <a:ln>
                  <a:noFill/>
                </a:ln>
                <a:solidFill>
                  <a:schemeClr val="tx1"/>
                </a:solidFill>
                <a:latin typeface="Arial" pitchFamily="34" charset="0"/>
                <a:cs typeface="Arial" pitchFamily="34" charset="0"/>
              </a:rPr>
              <a:t/>
            </a:r>
            <a:br>
              <a:rPr lang="uk-UA" sz="1800" cap="none" dirty="0" smtClean="0">
                <a:ln>
                  <a:noFill/>
                </a:ln>
                <a:solidFill>
                  <a:schemeClr val="tx1"/>
                </a:solidFill>
                <a:latin typeface="Arial" pitchFamily="34" charset="0"/>
                <a:cs typeface="Arial" pitchFamily="34" charset="0"/>
              </a:rPr>
            </a:br>
            <a:r>
              <a:rPr lang="uk-UA" sz="1800" cap="none" dirty="0" smtClean="0">
                <a:ln>
                  <a:noFill/>
                </a:ln>
                <a:solidFill>
                  <a:schemeClr val="tx1"/>
                </a:solidFill>
                <a:latin typeface="Arial" pitchFamily="34" charset="0"/>
                <a:cs typeface="Arial" pitchFamily="34" charset="0"/>
              </a:rPr>
              <a:t/>
            </a:r>
            <a:br>
              <a:rPr lang="uk-UA" sz="1800" cap="none" dirty="0" smtClean="0">
                <a:ln>
                  <a:noFill/>
                </a:ln>
                <a:solidFill>
                  <a:schemeClr val="tx1"/>
                </a:solidFill>
                <a:latin typeface="Arial" pitchFamily="34" charset="0"/>
                <a:cs typeface="Arial" pitchFamily="34" charset="0"/>
              </a:rPr>
            </a:br>
            <a:r>
              <a:rPr lang="uk-UA" sz="1800" cap="none" dirty="0" smtClean="0">
                <a:ln>
                  <a:noFill/>
                </a:ln>
                <a:solidFill>
                  <a:schemeClr val="tx1"/>
                </a:solidFill>
                <a:latin typeface="Arial" pitchFamily="34" charset="0"/>
                <a:cs typeface="Arial" pitchFamily="34" charset="0"/>
              </a:rPr>
              <a:t/>
            </a:r>
            <a:br>
              <a:rPr lang="uk-UA" sz="1800" cap="none" dirty="0" smtClean="0">
                <a:ln>
                  <a:noFill/>
                </a:ln>
                <a:solidFill>
                  <a:schemeClr val="tx1"/>
                </a:solidFill>
                <a:latin typeface="Arial" pitchFamily="34" charset="0"/>
                <a:cs typeface="Arial" pitchFamily="34" charset="0"/>
              </a:rPr>
            </a:br>
            <a:r>
              <a:rPr lang="uk-UA" sz="3200" b="0" cap="none" dirty="0" smtClean="0">
                <a:ln>
                  <a:noFill/>
                </a:ln>
                <a:solidFill>
                  <a:schemeClr val="tx1"/>
                </a:solidFill>
                <a:latin typeface="Arial" pitchFamily="34" charset="0"/>
                <a:cs typeface="Arial" pitchFamily="34" charset="0"/>
              </a:rPr>
              <a:t/>
            </a:r>
            <a:br>
              <a:rPr lang="uk-UA" sz="3200" b="0" cap="none" dirty="0" smtClean="0">
                <a:ln>
                  <a:noFill/>
                </a:ln>
                <a:solidFill>
                  <a:schemeClr val="tx1"/>
                </a:solidFill>
                <a:latin typeface="Arial" pitchFamily="34" charset="0"/>
                <a:cs typeface="Arial" pitchFamily="34" charset="0"/>
              </a:rPr>
            </a:br>
            <a:r>
              <a:rPr lang="uk-UA" sz="1800" b="0" cap="none" dirty="0" smtClean="0">
                <a:ln>
                  <a:noFill/>
                </a:ln>
                <a:solidFill>
                  <a:schemeClr val="accent6">
                    <a:lumMod val="50000"/>
                  </a:schemeClr>
                </a:solidFill>
                <a:latin typeface="Arial" pitchFamily="34" charset="0"/>
                <a:cs typeface="Arial" pitchFamily="34" charset="0"/>
              </a:rPr>
              <a:t/>
            </a:r>
            <a:br>
              <a:rPr lang="uk-UA" sz="1800" b="0" cap="none" dirty="0" smtClean="0">
                <a:ln>
                  <a:noFill/>
                </a:ln>
                <a:solidFill>
                  <a:schemeClr val="accent6">
                    <a:lumMod val="50000"/>
                  </a:schemeClr>
                </a:solidFill>
                <a:latin typeface="Arial" pitchFamily="34" charset="0"/>
                <a:cs typeface="Arial" pitchFamily="34" charset="0"/>
              </a:rPr>
            </a:br>
            <a:endParaRPr lang="ru-RU" sz="2800" dirty="0">
              <a:solidFill>
                <a:schemeClr val="accent6">
                  <a:lumMod val="50000"/>
                </a:schemeClr>
              </a:solidFill>
              <a:latin typeface="Arial Black" pitchFamily="34" charset="0"/>
              <a:cs typeface="Arial" pitchFamily="34" charset="0"/>
            </a:endParaRPr>
          </a:p>
        </p:txBody>
      </p:sp>
      <p:sp>
        <p:nvSpPr>
          <p:cNvPr id="15" name="Подзаголовок 14"/>
          <p:cNvSpPr>
            <a:spLocks noGrp="1"/>
          </p:cNvSpPr>
          <p:nvPr>
            <p:ph type="subTitle" idx="1"/>
          </p:nvPr>
        </p:nvSpPr>
        <p:spPr>
          <a:xfrm>
            <a:off x="2428860" y="0"/>
            <a:ext cx="6715140" cy="6858000"/>
          </a:xfrm>
          <a:blipFill>
            <a:blip r:embed="rId3" cstate="print"/>
            <a:tile tx="0" ty="0" sx="100000" sy="100000" flip="none" algn="tl"/>
          </a:blipFill>
        </p:spPr>
        <p:txBody>
          <a:bodyPr>
            <a:normAutofit/>
          </a:bodyPr>
          <a:lstStyle/>
          <a:p>
            <a:pPr algn="l">
              <a:buFont typeface="Wingdings" pitchFamily="2" charset="2"/>
              <a:buChar char="Ø"/>
            </a:pPr>
            <a:r>
              <a:rPr lang="uk-UA" sz="2400" dirty="0" smtClean="0">
                <a:solidFill>
                  <a:schemeClr val="tx1"/>
                </a:solidFill>
                <a:latin typeface="Arial Black" pitchFamily="34" charset="0"/>
                <a:cs typeface="Arial" pitchFamily="34" charset="0"/>
              </a:rPr>
              <a:t> </a:t>
            </a:r>
            <a:r>
              <a:rPr lang="uk-UA" sz="1800" b="1" i="1" dirty="0" smtClean="0">
                <a:solidFill>
                  <a:srgbClr val="6600FF"/>
                </a:solidFill>
                <a:latin typeface="Arial" pitchFamily="34" charset="0"/>
                <a:cs typeface="Arial" pitchFamily="34" charset="0"/>
              </a:rPr>
              <a:t>відкриття:       </a:t>
            </a:r>
            <a:endParaRPr lang="uk-UA" sz="2000" b="1" i="1" dirty="0" smtClean="0">
              <a:solidFill>
                <a:srgbClr val="6600FF"/>
              </a:solidFill>
              <a:latin typeface="Arial" pitchFamily="34" charset="0"/>
              <a:cs typeface="Arial" pitchFamily="34" charset="0"/>
            </a:endParaRPr>
          </a:p>
          <a:p>
            <a:pPr algn="l"/>
            <a:r>
              <a:rPr lang="uk-UA" sz="2000" dirty="0" smtClean="0">
                <a:solidFill>
                  <a:schemeClr val="tx1"/>
                </a:solidFill>
                <a:latin typeface="Arial" pitchFamily="34" charset="0"/>
                <a:cs typeface="Arial" pitchFamily="34" charset="0"/>
              </a:rPr>
              <a:t>                               </a:t>
            </a:r>
            <a:r>
              <a:rPr lang="uk-UA" sz="2000" b="1" dirty="0" smtClean="0">
                <a:solidFill>
                  <a:schemeClr val="tx1"/>
                </a:solidFill>
                <a:latin typeface="Arial" pitchFamily="34" charset="0"/>
                <a:cs typeface="Arial" pitchFamily="34" charset="0"/>
              </a:rPr>
              <a:t>В   </a:t>
            </a:r>
            <a:r>
              <a:rPr lang="uk-UA" sz="1800" b="1" dirty="0" smtClean="0">
                <a:solidFill>
                  <a:schemeClr val="tx1"/>
                </a:solidFill>
                <a:latin typeface="Arial" pitchFamily="34" charset="0"/>
                <a:cs typeface="Arial" pitchFamily="34" charset="0"/>
              </a:rPr>
              <a:t>1893 р. Вікентій Хвойка поблизу  </a:t>
            </a:r>
          </a:p>
          <a:p>
            <a:r>
              <a:rPr lang="uk-UA" sz="1800" b="1" dirty="0" smtClean="0">
                <a:solidFill>
                  <a:schemeClr val="tx1"/>
                </a:solidFill>
                <a:latin typeface="Arial" pitchFamily="34" charset="0"/>
                <a:cs typeface="Arial" pitchFamily="34" charset="0"/>
              </a:rPr>
              <a:t>                          с. Трипілля  розкопав   перші   знахідки</a:t>
            </a:r>
            <a:r>
              <a:rPr lang="uk-UA" sz="2000" b="1" dirty="0" smtClean="0">
                <a:solidFill>
                  <a:schemeClr val="tx1"/>
                </a:solidFill>
                <a:latin typeface="Arial" pitchFamily="34" charset="0"/>
                <a:cs typeface="Arial" pitchFamily="34" charset="0"/>
              </a:rPr>
              <a:t>.</a:t>
            </a:r>
          </a:p>
          <a:p>
            <a:pPr algn="just"/>
            <a:r>
              <a:rPr lang="uk-UA" sz="2000" i="1" dirty="0" smtClean="0">
                <a:solidFill>
                  <a:schemeClr val="tx1"/>
                </a:solidFill>
                <a:latin typeface="Arial" pitchFamily="34" charset="0"/>
                <a:cs typeface="Arial" pitchFamily="34" charset="0"/>
              </a:rPr>
              <a:t>                           </a:t>
            </a:r>
            <a:r>
              <a:rPr lang="en-US" sz="2000" i="1" dirty="0" smtClean="0">
                <a:solidFill>
                  <a:schemeClr val="tx1"/>
                </a:solidFill>
                <a:latin typeface="Arial" pitchFamily="34" charset="0"/>
                <a:cs typeface="Arial" pitchFamily="34" charset="0"/>
              </a:rPr>
              <a:t> </a:t>
            </a:r>
            <a:r>
              <a:rPr lang="uk-UA" sz="2000" i="1" dirty="0" smtClean="0">
                <a:solidFill>
                  <a:schemeClr val="tx1"/>
                </a:solidFill>
                <a:latin typeface="Arial" pitchFamily="34" charset="0"/>
                <a:cs typeface="Arial" pitchFamily="34" charset="0"/>
              </a:rPr>
              <a:t>     </a:t>
            </a:r>
          </a:p>
          <a:p>
            <a:pPr algn="just"/>
            <a:r>
              <a:rPr lang="uk-UA" sz="2000" i="1" dirty="0" smtClean="0">
                <a:solidFill>
                  <a:schemeClr val="tx1"/>
                </a:solidFill>
                <a:latin typeface="Arial" pitchFamily="34" charset="0"/>
                <a:cs typeface="Arial" pitchFamily="34" charset="0"/>
              </a:rPr>
              <a:t>                               </a:t>
            </a:r>
            <a:r>
              <a:rPr lang="uk-UA" sz="1600" b="1" i="1" dirty="0" smtClean="0">
                <a:solidFill>
                  <a:schemeClr val="tx1"/>
                </a:solidFill>
                <a:latin typeface="Arial" pitchFamily="34" charset="0"/>
                <a:cs typeface="Arial" pitchFamily="34" charset="0"/>
              </a:rPr>
              <a:t>За назвою цього села давніх жителів </a:t>
            </a:r>
          </a:p>
          <a:p>
            <a:pPr algn="just"/>
            <a:r>
              <a:rPr lang="uk-UA" sz="1600" b="1" i="1" dirty="0" smtClean="0">
                <a:solidFill>
                  <a:schemeClr val="tx1"/>
                </a:solidFill>
                <a:latin typeface="Arial" pitchFamily="34" charset="0"/>
                <a:cs typeface="Arial" pitchFamily="34" charset="0"/>
              </a:rPr>
              <a:t>                                     почали</a:t>
            </a:r>
            <a:r>
              <a:rPr lang="en-US" sz="1600" b="1" i="1" dirty="0" smtClean="0">
                <a:solidFill>
                  <a:schemeClr val="tx1"/>
                </a:solidFill>
                <a:latin typeface="Arial" pitchFamily="34" charset="0"/>
                <a:cs typeface="Arial" pitchFamily="34" charset="0"/>
              </a:rPr>
              <a:t> </a:t>
            </a:r>
            <a:r>
              <a:rPr lang="uk-UA" sz="1600" b="1" i="1" dirty="0" smtClean="0">
                <a:solidFill>
                  <a:schemeClr val="tx1"/>
                </a:solidFill>
                <a:latin typeface="Arial" pitchFamily="34" charset="0"/>
                <a:cs typeface="Arial" pitchFamily="34" charset="0"/>
              </a:rPr>
              <a:t>називати</a:t>
            </a:r>
            <a:r>
              <a:rPr lang="en-US" sz="1600" b="1" i="1" dirty="0" smtClean="0">
                <a:solidFill>
                  <a:schemeClr val="tx1"/>
                </a:solidFill>
                <a:latin typeface="Arial" pitchFamily="34" charset="0"/>
                <a:cs typeface="Arial" pitchFamily="34" charset="0"/>
              </a:rPr>
              <a:t> </a:t>
            </a:r>
            <a:r>
              <a:rPr lang="uk-UA" sz="1600" b="1" i="1" dirty="0" smtClean="0">
                <a:solidFill>
                  <a:srgbClr val="3333FF"/>
                </a:solidFill>
                <a:latin typeface="Arial" pitchFamily="34" charset="0"/>
                <a:cs typeface="Arial" pitchFamily="34" charset="0"/>
              </a:rPr>
              <a:t>трипільцями</a:t>
            </a:r>
            <a:r>
              <a:rPr lang="uk-UA" sz="1600" b="1" i="1" dirty="0" smtClean="0">
                <a:solidFill>
                  <a:schemeClr val="tx1"/>
                </a:solidFill>
                <a:latin typeface="Arial" pitchFamily="34" charset="0"/>
                <a:cs typeface="Arial" pitchFamily="34" charset="0"/>
              </a:rPr>
              <a:t>, а культуру </a:t>
            </a:r>
            <a:endParaRPr lang="uk-UA" sz="2000" b="1" i="1" dirty="0" smtClean="0">
              <a:solidFill>
                <a:schemeClr val="tx1"/>
              </a:solidFill>
              <a:latin typeface="Arial" pitchFamily="34" charset="0"/>
              <a:cs typeface="Arial" pitchFamily="34" charset="0"/>
            </a:endParaRPr>
          </a:p>
          <a:p>
            <a:pPr algn="just"/>
            <a:r>
              <a:rPr lang="uk-UA" sz="1400" b="1" i="1" dirty="0" smtClean="0">
                <a:solidFill>
                  <a:schemeClr val="tx1"/>
                </a:solidFill>
                <a:latin typeface="Arial" pitchFamily="34" charset="0"/>
                <a:cs typeface="Arial" pitchFamily="34" charset="0"/>
              </a:rPr>
              <a:t>                                           </a:t>
            </a:r>
            <a:r>
              <a:rPr lang="uk-UA" sz="1600" b="1" i="1" dirty="0" smtClean="0">
                <a:solidFill>
                  <a:srgbClr val="3333FF"/>
                </a:solidFill>
                <a:latin typeface="Arial" pitchFamily="34" charset="0"/>
                <a:cs typeface="Arial" pitchFamily="34" charset="0"/>
              </a:rPr>
              <a:t>трипільською   культурою</a:t>
            </a:r>
            <a:r>
              <a:rPr lang="uk-UA" sz="1600" i="1" dirty="0" smtClean="0">
                <a:solidFill>
                  <a:srgbClr val="3333FF"/>
                </a:solidFill>
                <a:latin typeface="Arial" pitchFamily="34" charset="0"/>
                <a:cs typeface="Arial" pitchFamily="34" charset="0"/>
              </a:rPr>
              <a:t>;</a:t>
            </a:r>
          </a:p>
          <a:p>
            <a:pPr algn="l"/>
            <a:r>
              <a:rPr lang="uk-UA" sz="1600" i="1" dirty="0" smtClean="0">
                <a:solidFill>
                  <a:srgbClr val="3333FF"/>
                </a:solidFill>
                <a:latin typeface="Arial" pitchFamily="34" charset="0"/>
                <a:cs typeface="Arial" pitchFamily="34" charset="0"/>
              </a:rPr>
              <a:t>                                      </a:t>
            </a:r>
            <a:endParaRPr lang="uk-UA" sz="2000" b="1" dirty="0" smtClean="0">
              <a:solidFill>
                <a:schemeClr val="accent6">
                  <a:lumMod val="75000"/>
                </a:schemeClr>
              </a:solidFill>
              <a:latin typeface="Arial" pitchFamily="34" charset="0"/>
              <a:cs typeface="Arial" pitchFamily="34" charset="0"/>
            </a:endParaRPr>
          </a:p>
          <a:p>
            <a:pPr algn="l"/>
            <a:r>
              <a:rPr lang="uk-UA" sz="2000" b="1" i="1" dirty="0" smtClean="0">
                <a:solidFill>
                  <a:schemeClr val="accent6">
                    <a:lumMod val="75000"/>
                  </a:schemeClr>
                </a:solidFill>
                <a:latin typeface="Arial" pitchFamily="34" charset="0"/>
                <a:cs typeface="Arial" pitchFamily="34" charset="0"/>
              </a:rPr>
              <a:t>      </a:t>
            </a:r>
            <a:r>
              <a:rPr lang="uk-UA" sz="1800" b="1" i="1" dirty="0" smtClean="0">
                <a:solidFill>
                  <a:srgbClr val="6600FF"/>
                </a:solidFill>
                <a:latin typeface="Arial" pitchFamily="34" charset="0"/>
                <a:cs typeface="Arial" pitchFamily="34" charset="0"/>
              </a:rPr>
              <a:t>зовнішній вигляд трипільців:</a:t>
            </a:r>
            <a:endParaRPr lang="uk-UA" sz="2000" b="1" i="1" dirty="0" smtClean="0">
              <a:solidFill>
                <a:srgbClr val="6600FF"/>
              </a:solidFill>
              <a:latin typeface="Arial" pitchFamily="34" charset="0"/>
              <a:cs typeface="Arial" pitchFamily="34" charset="0"/>
            </a:endParaRPr>
          </a:p>
          <a:p>
            <a:pPr algn="l"/>
            <a:r>
              <a:rPr lang="uk-UA" sz="2000" b="1" i="1" dirty="0" smtClean="0">
                <a:solidFill>
                  <a:srgbClr val="6600FF"/>
                </a:solidFill>
                <a:latin typeface="Arial" pitchFamily="34" charset="0"/>
                <a:cs typeface="Arial" pitchFamily="34" charset="0"/>
              </a:rPr>
              <a:t> </a:t>
            </a:r>
            <a:r>
              <a:rPr lang="uk-UA" sz="1800" b="1" i="1" dirty="0" smtClean="0">
                <a:solidFill>
                  <a:srgbClr val="6600FF"/>
                </a:solidFill>
                <a:latin typeface="Arial" pitchFamily="34" charset="0"/>
                <a:cs typeface="Arial" pitchFamily="34" charset="0"/>
              </a:rPr>
              <a:t>     </a:t>
            </a:r>
            <a:r>
              <a:rPr lang="uk-UA" sz="1600" b="1" i="1" dirty="0" smtClean="0">
                <a:solidFill>
                  <a:schemeClr val="tx1"/>
                </a:solidFill>
                <a:latin typeface="Arial" pitchFamily="34" charset="0"/>
                <a:cs typeface="Arial" pitchFamily="34" charset="0"/>
              </a:rPr>
              <a:t>невисокі, вузьколиці люди з гарно профільними</a:t>
            </a:r>
          </a:p>
          <a:p>
            <a:pPr algn="l"/>
            <a:r>
              <a:rPr lang="uk-UA" sz="1600" b="1" i="1" dirty="0" smtClean="0">
                <a:solidFill>
                  <a:schemeClr val="tx1"/>
                </a:solidFill>
                <a:latin typeface="Arial" pitchFamily="34" charset="0"/>
                <a:cs typeface="Arial" pitchFamily="34" charset="0"/>
              </a:rPr>
              <a:t>      тонкими рисами  обличчя ;</a:t>
            </a:r>
            <a:endParaRPr lang="en-US" sz="1800" b="1" i="1" dirty="0" smtClean="0">
              <a:solidFill>
                <a:schemeClr val="tx1"/>
              </a:solidFill>
              <a:latin typeface="Arial" pitchFamily="34" charset="0"/>
              <a:cs typeface="Arial" pitchFamily="34" charset="0"/>
            </a:endParaRPr>
          </a:p>
          <a:p>
            <a:pPr algn="just"/>
            <a:endParaRPr lang="en-US" sz="2000" b="1" i="1" dirty="0" smtClean="0">
              <a:solidFill>
                <a:srgbClr val="6600FF"/>
              </a:solidFill>
              <a:latin typeface="Arial" pitchFamily="34" charset="0"/>
              <a:cs typeface="Arial" pitchFamily="34" charset="0"/>
            </a:endParaRPr>
          </a:p>
          <a:p>
            <a:pPr algn="just"/>
            <a:r>
              <a:rPr lang="uk-UA" sz="2000" b="1" i="1" dirty="0" smtClean="0">
                <a:solidFill>
                  <a:srgbClr val="6600FF"/>
                </a:solidFill>
                <a:latin typeface="Arial" pitchFamily="34" charset="0"/>
                <a:cs typeface="Arial" pitchFamily="34" charset="0"/>
              </a:rPr>
              <a:t> </a:t>
            </a:r>
            <a:r>
              <a:rPr lang="en-US" sz="2000" b="1" i="1" dirty="0" smtClean="0">
                <a:solidFill>
                  <a:srgbClr val="6600FF"/>
                </a:solidFill>
                <a:latin typeface="Arial" pitchFamily="34" charset="0"/>
                <a:cs typeface="Arial" pitchFamily="34" charset="0"/>
              </a:rPr>
              <a:t>    </a:t>
            </a:r>
            <a:endParaRPr lang="ru-RU" sz="2000" i="1" dirty="0" smtClean="0">
              <a:solidFill>
                <a:schemeClr val="tx1"/>
              </a:solidFill>
              <a:latin typeface="Arial" pitchFamily="34" charset="0"/>
              <a:cs typeface="Arial" pitchFamily="34" charset="0"/>
            </a:endParaRPr>
          </a:p>
          <a:p>
            <a:pPr algn="just"/>
            <a:endParaRPr lang="uk-UA" sz="1600" i="1" dirty="0" smtClean="0">
              <a:solidFill>
                <a:schemeClr val="tx1"/>
              </a:solidFill>
              <a:latin typeface="Arial" pitchFamily="34" charset="0"/>
              <a:cs typeface="Arial" pitchFamily="34" charset="0"/>
            </a:endParaRPr>
          </a:p>
          <a:p>
            <a:pPr algn="just"/>
            <a:r>
              <a:rPr lang="uk-UA" sz="1600" i="1" dirty="0" smtClean="0">
                <a:solidFill>
                  <a:srgbClr val="3333FF"/>
                </a:solidFill>
                <a:latin typeface="Arial" pitchFamily="34" charset="0"/>
                <a:cs typeface="Arial" pitchFamily="34" charset="0"/>
              </a:rPr>
              <a:t>  </a:t>
            </a:r>
            <a:endParaRPr lang="uk-UA" sz="1400" i="1" dirty="0" smtClean="0">
              <a:solidFill>
                <a:srgbClr val="3333FF"/>
              </a:solidFill>
              <a:latin typeface="Arial" pitchFamily="34" charset="0"/>
              <a:cs typeface="Arial" pitchFamily="34" charset="0"/>
            </a:endParaRPr>
          </a:p>
          <a:p>
            <a:r>
              <a:rPr lang="uk-UA" sz="1800" i="1" dirty="0" smtClean="0">
                <a:solidFill>
                  <a:srgbClr val="3333CC"/>
                </a:solidFill>
                <a:latin typeface="Arial" pitchFamily="34" charset="0"/>
                <a:cs typeface="Arial" pitchFamily="34" charset="0"/>
              </a:rPr>
              <a:t>   </a:t>
            </a:r>
            <a:endParaRPr lang="uk-UA" sz="2000" i="1" dirty="0" smtClean="0">
              <a:solidFill>
                <a:srgbClr val="3333CC"/>
              </a:solidFill>
              <a:latin typeface="Arial" pitchFamily="34" charset="0"/>
              <a:cs typeface="Arial" pitchFamily="34" charset="0"/>
            </a:endParaRPr>
          </a:p>
          <a:p>
            <a:pPr algn="just">
              <a:buFont typeface="Wingdings" pitchFamily="2" charset="2"/>
              <a:buChar char="Ø"/>
            </a:pPr>
            <a:endParaRPr lang="uk-UA" sz="2000" u="sng" dirty="0" smtClean="0">
              <a:solidFill>
                <a:srgbClr val="6600FF"/>
              </a:solidFill>
              <a:latin typeface="Arial Black" pitchFamily="34" charset="0"/>
              <a:cs typeface="Arial" pitchFamily="34" charset="0"/>
            </a:endParaRPr>
          </a:p>
        </p:txBody>
      </p:sp>
      <p:pic>
        <p:nvPicPr>
          <p:cNvPr id="2050" name="Picture 2" descr="C:\Documents and Settings\Admin\Мои документы\Завантаження\Hvoika_vp.jpg"/>
          <p:cNvPicPr>
            <a:picLocks noChangeAspect="1" noChangeArrowheads="1"/>
          </p:cNvPicPr>
          <p:nvPr/>
        </p:nvPicPr>
        <p:blipFill>
          <a:blip r:embed="rId4" cstate="print"/>
          <a:srcRect/>
          <a:stretch>
            <a:fillRect/>
          </a:stretch>
        </p:blipFill>
        <p:spPr bwMode="auto">
          <a:xfrm>
            <a:off x="2571736" y="428604"/>
            <a:ext cx="1928826" cy="1928826"/>
          </a:xfrm>
          <a:prstGeom prst="rect">
            <a:avLst/>
          </a:prstGeom>
          <a:noFill/>
        </p:spPr>
      </p:pic>
      <p:pic>
        <p:nvPicPr>
          <p:cNvPr id="2" name="Picture 2" descr="C:\Documents and Settings\Admin\Мои документы\Трипільська культура\вигляд трип.jpg"/>
          <p:cNvPicPr>
            <a:picLocks noChangeAspect="1" noChangeArrowheads="1"/>
          </p:cNvPicPr>
          <p:nvPr/>
        </p:nvPicPr>
        <p:blipFill>
          <a:blip r:embed="rId5" cstate="print"/>
          <a:srcRect/>
          <a:stretch>
            <a:fillRect/>
          </a:stretch>
        </p:blipFill>
        <p:spPr bwMode="auto">
          <a:xfrm>
            <a:off x="2772000" y="4572000"/>
            <a:ext cx="1571691" cy="2160000"/>
          </a:xfrm>
          <a:prstGeom prst="rect">
            <a:avLst/>
          </a:prstGeom>
          <a:noFill/>
        </p:spPr>
      </p:pic>
      <p:pic>
        <p:nvPicPr>
          <p:cNvPr id="3" name="Picture 3" descr="C:\Documents and Settings\Admin\Мои документы\Трипільська культура\трипільці.jpg"/>
          <p:cNvPicPr>
            <a:picLocks noChangeAspect="1" noChangeArrowheads="1"/>
          </p:cNvPicPr>
          <p:nvPr/>
        </p:nvPicPr>
        <p:blipFill>
          <a:blip r:embed="rId6" cstate="print"/>
          <a:srcRect/>
          <a:stretch>
            <a:fillRect/>
          </a:stretch>
        </p:blipFill>
        <p:spPr bwMode="auto">
          <a:xfrm>
            <a:off x="4786314" y="4572008"/>
            <a:ext cx="1905000" cy="2124075"/>
          </a:xfrm>
          <a:prstGeom prst="rect">
            <a:avLst/>
          </a:prstGeom>
          <a:ln>
            <a:noFill/>
          </a:ln>
          <a:effectLst>
            <a:outerShdw blurRad="292100" dist="139700" dir="2700000" algn="tl" rotWithShape="0">
              <a:srgbClr val="333333">
                <a:alpha val="65000"/>
              </a:srgbClr>
            </a:outerShdw>
          </a:effectLst>
        </p:spPr>
      </p:pic>
      <p:pic>
        <p:nvPicPr>
          <p:cNvPr id="1026" name="Picture 2" descr="C:\Documents and Settings\Admin\Мои документы\Трипільська культура\жінки.jpg"/>
          <p:cNvPicPr>
            <a:picLocks noChangeAspect="1" noChangeArrowheads="1"/>
          </p:cNvPicPr>
          <p:nvPr/>
        </p:nvPicPr>
        <p:blipFill>
          <a:blip r:embed="rId7" cstate="print"/>
          <a:srcRect/>
          <a:stretch>
            <a:fillRect/>
          </a:stretch>
        </p:blipFill>
        <p:spPr bwMode="auto">
          <a:xfrm>
            <a:off x="7072330" y="4643446"/>
            <a:ext cx="1779275" cy="2035148"/>
          </a:xfrm>
          <a:prstGeom prst="rect">
            <a:avLst/>
          </a:prstGeom>
          <a:noFill/>
        </p:spPr>
      </p:pic>
      <p:pic>
        <p:nvPicPr>
          <p:cNvPr id="4" name="Picture 2" descr="C:\Documents and Settings\Admin\Мои документы\Трипільська культура\Hvoika_vp.jpg"/>
          <p:cNvPicPr>
            <a:picLocks noChangeAspect="1" noChangeArrowheads="1"/>
          </p:cNvPicPr>
          <p:nvPr/>
        </p:nvPicPr>
        <p:blipFill>
          <a:blip r:embed="rId8" cstate="print"/>
          <a:srcRect/>
          <a:stretch>
            <a:fillRect/>
          </a:stretch>
        </p:blipFill>
        <p:spPr bwMode="auto">
          <a:xfrm>
            <a:off x="2571736" y="428604"/>
            <a:ext cx="1903089" cy="23760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0"/>
                                        <p:tgtEl>
                                          <p:spTgt spid="4"/>
                                        </p:tgtEl>
                                      </p:cBhvr>
                                    </p:animEffect>
                                  </p:childTnLst>
                                </p:cTn>
                              </p:par>
                              <p:par>
                                <p:cTn id="8" presetID="42" presetClass="entr" presetSubtype="0" fill="hold"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fade">
                                      <p:cBhvr>
                                        <p:cTn id="10" dur="5000"/>
                                        <p:tgtEl>
                                          <p:spTgt spid="15">
                                            <p:txEl>
                                              <p:pRg st="1" end="1"/>
                                            </p:txEl>
                                          </p:spTgt>
                                        </p:tgtEl>
                                      </p:cBhvr>
                                    </p:animEffect>
                                    <p:anim calcmode="lin" valueType="num">
                                      <p:cBhvr>
                                        <p:cTn id="11" dur="5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12" dur="5000" fill="hold"/>
                                        <p:tgtEl>
                                          <p:spTgt spid="15">
                                            <p:txEl>
                                              <p:pRg st="1" end="1"/>
                                            </p:txEl>
                                          </p:spTgt>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Effect transition="in" filter="fade">
                                      <p:cBhvr>
                                        <p:cTn id="15" dur="3000"/>
                                        <p:tgtEl>
                                          <p:spTgt spid="15">
                                            <p:txEl>
                                              <p:pRg st="2" end="2"/>
                                            </p:txEl>
                                          </p:spTgt>
                                        </p:tgtEl>
                                      </p:cBhvr>
                                    </p:animEffect>
                                    <p:anim calcmode="lin" valueType="num">
                                      <p:cBhvr>
                                        <p:cTn id="16" dur="3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17" dur="3000" fill="hold"/>
                                        <p:tgtEl>
                                          <p:spTgt spid="15">
                                            <p:txEl>
                                              <p:pRg st="2" end="2"/>
                                            </p:txEl>
                                          </p:spTgt>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fade">
                                      <p:cBhvr>
                                        <p:cTn id="20" dur="3000"/>
                                        <p:tgtEl>
                                          <p:spTgt spid="2050"/>
                                        </p:tgtEl>
                                      </p:cBhvr>
                                    </p:animEffect>
                                    <p:anim calcmode="lin" valueType="num">
                                      <p:cBhvr>
                                        <p:cTn id="21" dur="3000" fill="hold"/>
                                        <p:tgtEl>
                                          <p:spTgt spid="2050"/>
                                        </p:tgtEl>
                                        <p:attrNameLst>
                                          <p:attrName>ppt_x</p:attrName>
                                        </p:attrNameLst>
                                      </p:cBhvr>
                                      <p:tavLst>
                                        <p:tav tm="0">
                                          <p:val>
                                            <p:strVal val="#ppt_x"/>
                                          </p:val>
                                        </p:tav>
                                        <p:tav tm="100000">
                                          <p:val>
                                            <p:strVal val="#ppt_x"/>
                                          </p:val>
                                        </p:tav>
                                      </p:tavLst>
                                    </p:anim>
                                    <p:anim calcmode="lin" valueType="num">
                                      <p:cBhvr>
                                        <p:cTn id="22" dur="3000" fill="hold"/>
                                        <p:tgtEl>
                                          <p:spTgt spid="2050"/>
                                        </p:tgtEl>
                                        <p:attrNameLst>
                                          <p:attrName>ppt_y</p:attrName>
                                        </p:attrNameLst>
                                      </p:cBhvr>
                                      <p:tavLst>
                                        <p:tav tm="0">
                                          <p:val>
                                            <p:strVal val="#ppt_y+.1"/>
                                          </p:val>
                                        </p:tav>
                                        <p:tav tm="100000">
                                          <p:val>
                                            <p:strVal val="#ppt_y"/>
                                          </p:val>
                                        </p:tav>
                                      </p:tavLst>
                                    </p:anim>
                                  </p:childTnLst>
                                </p:cTn>
                              </p:par>
                            </p:childTnLst>
                          </p:cTn>
                        </p:par>
                        <p:par>
                          <p:cTn id="23" fill="hold">
                            <p:stCondLst>
                              <p:cond delay="5000"/>
                            </p:stCondLst>
                            <p:childTnLst>
                              <p:par>
                                <p:cTn id="24" presetID="42" presetClass="entr" presetSubtype="0" fill="hold" nodeType="afterEffect">
                                  <p:stCondLst>
                                    <p:cond delay="0"/>
                                  </p:stCondLst>
                                  <p:childTnLst>
                                    <p:set>
                                      <p:cBhvr>
                                        <p:cTn id="25" dur="1" fill="hold">
                                          <p:stCondLst>
                                            <p:cond delay="0"/>
                                          </p:stCondLst>
                                        </p:cTn>
                                        <p:tgtEl>
                                          <p:spTgt spid="15">
                                            <p:txEl>
                                              <p:pRg st="4" end="4"/>
                                            </p:txEl>
                                          </p:spTgt>
                                        </p:tgtEl>
                                        <p:attrNameLst>
                                          <p:attrName>style.visibility</p:attrName>
                                        </p:attrNameLst>
                                      </p:cBhvr>
                                      <p:to>
                                        <p:strVal val="visible"/>
                                      </p:to>
                                    </p:set>
                                    <p:animEffect transition="in" filter="fade">
                                      <p:cBhvr>
                                        <p:cTn id="26" dur="3000"/>
                                        <p:tgtEl>
                                          <p:spTgt spid="15">
                                            <p:txEl>
                                              <p:pRg st="4" end="4"/>
                                            </p:txEl>
                                          </p:spTgt>
                                        </p:tgtEl>
                                      </p:cBhvr>
                                    </p:animEffect>
                                    <p:anim calcmode="lin" valueType="num">
                                      <p:cBhvr>
                                        <p:cTn id="27" dur="30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28" dur="3000" fill="hold"/>
                                        <p:tgtEl>
                                          <p:spTgt spid="15">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8000"/>
                            </p:stCondLst>
                            <p:childTnLst>
                              <p:par>
                                <p:cTn id="30" presetID="42" presetClass="entr" presetSubtype="0" fill="hold" nodeType="afterEffect">
                                  <p:stCondLst>
                                    <p:cond delay="0"/>
                                  </p:stCondLst>
                                  <p:childTnLst>
                                    <p:set>
                                      <p:cBhvr>
                                        <p:cTn id="31" dur="1" fill="hold">
                                          <p:stCondLst>
                                            <p:cond delay="0"/>
                                          </p:stCondLst>
                                        </p:cTn>
                                        <p:tgtEl>
                                          <p:spTgt spid="15">
                                            <p:txEl>
                                              <p:pRg st="5" end="5"/>
                                            </p:txEl>
                                          </p:spTgt>
                                        </p:tgtEl>
                                        <p:attrNameLst>
                                          <p:attrName>style.visibility</p:attrName>
                                        </p:attrNameLst>
                                      </p:cBhvr>
                                      <p:to>
                                        <p:strVal val="visible"/>
                                      </p:to>
                                    </p:set>
                                    <p:animEffect transition="in" filter="fade">
                                      <p:cBhvr>
                                        <p:cTn id="32" dur="3000"/>
                                        <p:tgtEl>
                                          <p:spTgt spid="15">
                                            <p:txEl>
                                              <p:pRg st="5" end="5"/>
                                            </p:txEl>
                                          </p:spTgt>
                                        </p:tgtEl>
                                      </p:cBhvr>
                                    </p:animEffect>
                                    <p:anim calcmode="lin" valueType="num">
                                      <p:cBhvr>
                                        <p:cTn id="33" dur="3000" fill="hold"/>
                                        <p:tgtEl>
                                          <p:spTgt spid="15">
                                            <p:txEl>
                                              <p:pRg st="5" end="5"/>
                                            </p:txEl>
                                          </p:spTgt>
                                        </p:tgtEl>
                                        <p:attrNameLst>
                                          <p:attrName>ppt_x</p:attrName>
                                        </p:attrNameLst>
                                      </p:cBhvr>
                                      <p:tavLst>
                                        <p:tav tm="0">
                                          <p:val>
                                            <p:strVal val="#ppt_x"/>
                                          </p:val>
                                        </p:tav>
                                        <p:tav tm="100000">
                                          <p:val>
                                            <p:strVal val="#ppt_x"/>
                                          </p:val>
                                        </p:tav>
                                      </p:tavLst>
                                    </p:anim>
                                    <p:anim calcmode="lin" valueType="num">
                                      <p:cBhvr>
                                        <p:cTn id="34" dur="3000" fill="hold"/>
                                        <p:tgtEl>
                                          <p:spTgt spid="1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11000"/>
                            </p:stCondLst>
                            <p:childTnLst>
                              <p:par>
                                <p:cTn id="36" presetID="42" presetClass="entr" presetSubtype="0" fill="hold" nodeType="afterEffect">
                                  <p:stCondLst>
                                    <p:cond delay="0"/>
                                  </p:stCondLst>
                                  <p:childTnLst>
                                    <p:set>
                                      <p:cBhvr>
                                        <p:cTn id="37" dur="1" fill="hold">
                                          <p:stCondLst>
                                            <p:cond delay="0"/>
                                          </p:stCondLst>
                                        </p:cTn>
                                        <p:tgtEl>
                                          <p:spTgt spid="15">
                                            <p:txEl>
                                              <p:pRg st="6" end="6"/>
                                            </p:txEl>
                                          </p:spTgt>
                                        </p:tgtEl>
                                        <p:attrNameLst>
                                          <p:attrName>style.visibility</p:attrName>
                                        </p:attrNameLst>
                                      </p:cBhvr>
                                      <p:to>
                                        <p:strVal val="visible"/>
                                      </p:to>
                                    </p:set>
                                    <p:animEffect transition="in" filter="fade">
                                      <p:cBhvr>
                                        <p:cTn id="38" dur="3000"/>
                                        <p:tgtEl>
                                          <p:spTgt spid="15">
                                            <p:txEl>
                                              <p:pRg st="6" end="6"/>
                                            </p:txEl>
                                          </p:spTgt>
                                        </p:tgtEl>
                                      </p:cBhvr>
                                    </p:animEffect>
                                    <p:anim calcmode="lin" valueType="num">
                                      <p:cBhvr>
                                        <p:cTn id="39" dur="3000" fill="hold"/>
                                        <p:tgtEl>
                                          <p:spTgt spid="15">
                                            <p:txEl>
                                              <p:pRg st="6" end="6"/>
                                            </p:txEl>
                                          </p:spTgt>
                                        </p:tgtEl>
                                        <p:attrNameLst>
                                          <p:attrName>ppt_x</p:attrName>
                                        </p:attrNameLst>
                                      </p:cBhvr>
                                      <p:tavLst>
                                        <p:tav tm="0">
                                          <p:val>
                                            <p:strVal val="#ppt_x"/>
                                          </p:val>
                                        </p:tav>
                                        <p:tav tm="100000">
                                          <p:val>
                                            <p:strVal val="#ppt_x"/>
                                          </p:val>
                                        </p:tav>
                                      </p:tavLst>
                                    </p:anim>
                                    <p:anim calcmode="lin" valueType="num">
                                      <p:cBhvr>
                                        <p:cTn id="40" dur="3000" fill="hold"/>
                                        <p:tgtEl>
                                          <p:spTgt spid="1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5">
                                            <p:txEl>
                                              <p:pRg st="9" end="9"/>
                                            </p:txEl>
                                          </p:spTgt>
                                        </p:tgtEl>
                                        <p:attrNameLst>
                                          <p:attrName>style.visibility</p:attrName>
                                        </p:attrNameLst>
                                      </p:cBhvr>
                                      <p:to>
                                        <p:strVal val="visible"/>
                                      </p:to>
                                    </p:set>
                                    <p:animEffect transition="in" filter="fade">
                                      <p:cBhvr>
                                        <p:cTn id="45" dur="3000"/>
                                        <p:tgtEl>
                                          <p:spTgt spid="15">
                                            <p:txEl>
                                              <p:pRg st="9" end="9"/>
                                            </p:txEl>
                                          </p:spTgt>
                                        </p:tgtEl>
                                      </p:cBhvr>
                                    </p:animEffect>
                                    <p:anim calcmode="lin" valueType="num">
                                      <p:cBhvr>
                                        <p:cTn id="46" dur="3000" fill="hold"/>
                                        <p:tgtEl>
                                          <p:spTgt spid="15">
                                            <p:txEl>
                                              <p:pRg st="9" end="9"/>
                                            </p:txEl>
                                          </p:spTgt>
                                        </p:tgtEl>
                                        <p:attrNameLst>
                                          <p:attrName>ppt_x</p:attrName>
                                        </p:attrNameLst>
                                      </p:cBhvr>
                                      <p:tavLst>
                                        <p:tav tm="0">
                                          <p:val>
                                            <p:strVal val="#ppt_x"/>
                                          </p:val>
                                        </p:tav>
                                        <p:tav tm="100000">
                                          <p:val>
                                            <p:strVal val="#ppt_x"/>
                                          </p:val>
                                        </p:tav>
                                      </p:tavLst>
                                    </p:anim>
                                    <p:anim calcmode="lin" valueType="num">
                                      <p:cBhvr>
                                        <p:cTn id="47" dur="3000" fill="hold"/>
                                        <p:tgtEl>
                                          <p:spTgt spid="15">
                                            <p:txEl>
                                              <p:pRg st="9" end="9"/>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15">
                                            <p:txEl>
                                              <p:pRg st="10" end="10"/>
                                            </p:txEl>
                                          </p:spTgt>
                                        </p:tgtEl>
                                        <p:attrNameLst>
                                          <p:attrName>style.visibility</p:attrName>
                                        </p:attrNameLst>
                                      </p:cBhvr>
                                      <p:to>
                                        <p:strVal val="visible"/>
                                      </p:to>
                                    </p:set>
                                    <p:animEffect transition="in" filter="fade">
                                      <p:cBhvr>
                                        <p:cTn id="50" dur="3000"/>
                                        <p:tgtEl>
                                          <p:spTgt spid="15">
                                            <p:txEl>
                                              <p:pRg st="10" end="10"/>
                                            </p:txEl>
                                          </p:spTgt>
                                        </p:tgtEl>
                                      </p:cBhvr>
                                    </p:animEffect>
                                    <p:anim calcmode="lin" valueType="num">
                                      <p:cBhvr>
                                        <p:cTn id="51" dur="3000" fill="hold"/>
                                        <p:tgtEl>
                                          <p:spTgt spid="15">
                                            <p:txEl>
                                              <p:pRg st="10" end="10"/>
                                            </p:txEl>
                                          </p:spTgt>
                                        </p:tgtEl>
                                        <p:attrNameLst>
                                          <p:attrName>ppt_x</p:attrName>
                                        </p:attrNameLst>
                                      </p:cBhvr>
                                      <p:tavLst>
                                        <p:tav tm="0">
                                          <p:val>
                                            <p:strVal val="#ppt_x"/>
                                          </p:val>
                                        </p:tav>
                                        <p:tav tm="100000">
                                          <p:val>
                                            <p:strVal val="#ppt_x"/>
                                          </p:val>
                                        </p:tav>
                                      </p:tavLst>
                                    </p:anim>
                                    <p:anim calcmode="lin" valueType="num">
                                      <p:cBhvr>
                                        <p:cTn id="52" dur="3000" fill="hold"/>
                                        <p:tgtEl>
                                          <p:spTgt spid="15">
                                            <p:txEl>
                                              <p:pRg st="10" end="10"/>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fade">
                                      <p:cBhvr>
                                        <p:cTn id="55" dur="3000"/>
                                        <p:tgtEl>
                                          <p:spTgt spid="2"/>
                                        </p:tgtEl>
                                      </p:cBhvr>
                                    </p:animEffect>
                                    <p:anim calcmode="lin" valueType="num">
                                      <p:cBhvr>
                                        <p:cTn id="56" dur="3000" fill="hold"/>
                                        <p:tgtEl>
                                          <p:spTgt spid="2"/>
                                        </p:tgtEl>
                                        <p:attrNameLst>
                                          <p:attrName>ppt_x</p:attrName>
                                        </p:attrNameLst>
                                      </p:cBhvr>
                                      <p:tavLst>
                                        <p:tav tm="0">
                                          <p:val>
                                            <p:strVal val="#ppt_x"/>
                                          </p:val>
                                        </p:tav>
                                        <p:tav tm="100000">
                                          <p:val>
                                            <p:strVal val="#ppt_x"/>
                                          </p:val>
                                        </p:tav>
                                      </p:tavLst>
                                    </p:anim>
                                    <p:anim calcmode="lin" valueType="num">
                                      <p:cBhvr>
                                        <p:cTn id="57" dur="3000" fill="hold"/>
                                        <p:tgtEl>
                                          <p:spTgt spid="2"/>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3000"/>
                                        <p:tgtEl>
                                          <p:spTgt spid="3"/>
                                        </p:tgtEl>
                                      </p:cBhvr>
                                    </p:animEffect>
                                    <p:anim calcmode="lin" valueType="num">
                                      <p:cBhvr>
                                        <p:cTn id="61" dur="3000" fill="hold"/>
                                        <p:tgtEl>
                                          <p:spTgt spid="3"/>
                                        </p:tgtEl>
                                        <p:attrNameLst>
                                          <p:attrName>ppt_x</p:attrName>
                                        </p:attrNameLst>
                                      </p:cBhvr>
                                      <p:tavLst>
                                        <p:tav tm="0">
                                          <p:val>
                                            <p:strVal val="#ppt_x"/>
                                          </p:val>
                                        </p:tav>
                                        <p:tav tm="100000">
                                          <p:val>
                                            <p:strVal val="#ppt_x"/>
                                          </p:val>
                                        </p:tav>
                                      </p:tavLst>
                                    </p:anim>
                                    <p:anim calcmode="lin" valueType="num">
                                      <p:cBhvr>
                                        <p:cTn id="62" dur="3000" fill="hold"/>
                                        <p:tgtEl>
                                          <p:spTgt spid="3"/>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1026"/>
                                        </p:tgtEl>
                                        <p:attrNameLst>
                                          <p:attrName>style.visibility</p:attrName>
                                        </p:attrNameLst>
                                      </p:cBhvr>
                                      <p:to>
                                        <p:strVal val="visible"/>
                                      </p:to>
                                    </p:set>
                                    <p:animEffect transition="in" filter="fade">
                                      <p:cBhvr>
                                        <p:cTn id="65" dur="3000"/>
                                        <p:tgtEl>
                                          <p:spTgt spid="1026"/>
                                        </p:tgtEl>
                                      </p:cBhvr>
                                    </p:animEffect>
                                    <p:anim calcmode="lin" valueType="num">
                                      <p:cBhvr>
                                        <p:cTn id="66" dur="3000" fill="hold"/>
                                        <p:tgtEl>
                                          <p:spTgt spid="1026"/>
                                        </p:tgtEl>
                                        <p:attrNameLst>
                                          <p:attrName>ppt_x</p:attrName>
                                        </p:attrNameLst>
                                      </p:cBhvr>
                                      <p:tavLst>
                                        <p:tav tm="0">
                                          <p:val>
                                            <p:strVal val="#ppt_x"/>
                                          </p:val>
                                        </p:tav>
                                        <p:tav tm="100000">
                                          <p:val>
                                            <p:strVal val="#ppt_x"/>
                                          </p:val>
                                        </p:tav>
                                      </p:tavLst>
                                    </p:anim>
                                    <p:anim calcmode="lin" valueType="num">
                                      <p:cBhvr>
                                        <p:cTn id="67" dur="3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0" y="0"/>
            <a:ext cx="2428860" cy="6858000"/>
          </a:xfrm>
          <a:blipFill>
            <a:blip r:embed="rId3" cstate="print">
              <a:duotone>
                <a:prstClr val="black"/>
                <a:schemeClr val="accent6">
                  <a:lumMod val="60000"/>
                  <a:lumOff val="40000"/>
                  <a:tint val="45000"/>
                  <a:satMod val="400000"/>
                </a:schemeClr>
              </a:duotone>
            </a:blip>
            <a:tile tx="0" ty="0" sx="100000" sy="100000" flip="none" algn="tl"/>
          </a:blipFill>
        </p:spPr>
        <p:txBody>
          <a:bodyPr/>
          <a:lstStyle/>
          <a:p>
            <a:r>
              <a:rPr lang="uk-UA" sz="1800" b="0" cap="none" dirty="0" smtClean="0">
                <a:ln>
                  <a:noFill/>
                </a:ln>
                <a:solidFill>
                  <a:schemeClr val="accent6">
                    <a:lumMod val="50000"/>
                  </a:schemeClr>
                </a:solidFill>
                <a:latin typeface="Arial" pitchFamily="34" charset="0"/>
                <a:cs typeface="Arial" pitchFamily="34" charset="0"/>
              </a:rPr>
              <a:t/>
            </a:r>
            <a:br>
              <a:rPr lang="uk-UA" sz="1800" b="0" cap="none" dirty="0" smtClean="0">
                <a:ln>
                  <a:noFill/>
                </a:ln>
                <a:solidFill>
                  <a:schemeClr val="accent6">
                    <a:lumMod val="50000"/>
                  </a:schemeClr>
                </a:solidFill>
                <a:latin typeface="Arial" pitchFamily="34" charset="0"/>
                <a:cs typeface="Arial" pitchFamily="34" charset="0"/>
              </a:rPr>
            </a:br>
            <a:endParaRPr lang="ru-RU" sz="2800" dirty="0">
              <a:solidFill>
                <a:schemeClr val="accent6">
                  <a:lumMod val="50000"/>
                </a:schemeClr>
              </a:solidFill>
              <a:latin typeface="Arial Black" pitchFamily="34" charset="0"/>
              <a:cs typeface="Arial" pitchFamily="34" charset="0"/>
            </a:endParaRPr>
          </a:p>
        </p:txBody>
      </p:sp>
      <p:sp>
        <p:nvSpPr>
          <p:cNvPr id="15" name="Подзаголовок 14"/>
          <p:cNvSpPr>
            <a:spLocks noGrp="1"/>
          </p:cNvSpPr>
          <p:nvPr>
            <p:ph type="subTitle" idx="1"/>
          </p:nvPr>
        </p:nvSpPr>
        <p:spPr>
          <a:xfrm>
            <a:off x="2428860" y="0"/>
            <a:ext cx="6715140" cy="6858000"/>
          </a:xfrm>
          <a:blipFill>
            <a:blip r:embed="rId3" cstate="print"/>
            <a:tile tx="0" ty="0" sx="100000" sy="100000" flip="none" algn="tl"/>
          </a:blipFill>
        </p:spPr>
        <p:txBody>
          <a:bodyPr>
            <a:normAutofit/>
          </a:bodyPr>
          <a:lstStyle/>
          <a:p>
            <a:pPr algn="just"/>
            <a:r>
              <a:rPr lang="uk-UA" sz="2000" b="1" i="1" dirty="0" smtClean="0">
                <a:solidFill>
                  <a:schemeClr val="accent6">
                    <a:lumMod val="75000"/>
                  </a:schemeClr>
                </a:solidFill>
                <a:latin typeface="Arial" pitchFamily="34" charset="0"/>
                <a:cs typeface="Arial" pitchFamily="34" charset="0"/>
              </a:rPr>
              <a:t>   </a:t>
            </a:r>
            <a:r>
              <a:rPr lang="uk-UA" sz="1800" b="1" i="1" dirty="0" smtClean="0">
                <a:solidFill>
                  <a:srgbClr val="6600FF"/>
                </a:solidFill>
                <a:latin typeface="Arial" pitchFamily="34" charset="0"/>
                <a:cs typeface="Arial" pitchFamily="34" charset="0"/>
              </a:rPr>
              <a:t>час існування</a:t>
            </a:r>
            <a:r>
              <a:rPr lang="uk-UA" sz="2000" b="1" i="1" dirty="0" smtClean="0">
                <a:solidFill>
                  <a:srgbClr val="6600FF"/>
                </a:solidFill>
                <a:latin typeface="Arial" pitchFamily="34" charset="0"/>
                <a:cs typeface="Arial" pitchFamily="34" charset="0"/>
              </a:rPr>
              <a:t>:</a:t>
            </a:r>
            <a:endParaRPr lang="en-US" sz="2000" b="1" i="1" dirty="0" smtClean="0">
              <a:solidFill>
                <a:srgbClr val="6600FF"/>
              </a:solidFill>
              <a:latin typeface="Arial" pitchFamily="34" charset="0"/>
              <a:cs typeface="Arial" pitchFamily="34" charset="0"/>
            </a:endParaRPr>
          </a:p>
          <a:p>
            <a:pPr algn="just"/>
            <a:r>
              <a:rPr lang="uk-UA" sz="2000" b="1" i="1" dirty="0" smtClean="0">
                <a:solidFill>
                  <a:srgbClr val="6600FF"/>
                </a:solidFill>
                <a:latin typeface="Arial" pitchFamily="34" charset="0"/>
                <a:cs typeface="Arial" pitchFamily="34" charset="0"/>
              </a:rPr>
              <a:t> </a:t>
            </a:r>
            <a:r>
              <a:rPr lang="en-US" sz="2000" b="1" i="1" dirty="0" smtClean="0">
                <a:solidFill>
                  <a:srgbClr val="6600FF"/>
                </a:solidFill>
                <a:latin typeface="Arial" pitchFamily="34" charset="0"/>
                <a:cs typeface="Arial" pitchFamily="34" charset="0"/>
              </a:rPr>
              <a:t>      </a:t>
            </a:r>
            <a:r>
              <a:rPr lang="en-US" sz="2000" b="1" i="1" dirty="0" smtClean="0">
                <a:solidFill>
                  <a:schemeClr val="tx1"/>
                </a:solidFill>
                <a:latin typeface="Arial" pitchFamily="34" charset="0"/>
                <a:cs typeface="Arial" pitchFamily="34" charset="0"/>
              </a:rPr>
              <a:t>IV</a:t>
            </a:r>
            <a:r>
              <a:rPr lang="uk-UA" sz="2000" b="1" i="1" dirty="0" smtClean="0">
                <a:solidFill>
                  <a:schemeClr val="tx1"/>
                </a:solidFill>
                <a:latin typeface="Arial" pitchFamily="34" charset="0"/>
                <a:cs typeface="Arial" pitchFamily="34" charset="0"/>
              </a:rPr>
              <a:t> </a:t>
            </a:r>
            <a:r>
              <a:rPr lang="en-US" sz="2000" b="1" i="1" dirty="0" smtClean="0">
                <a:solidFill>
                  <a:schemeClr val="tx1"/>
                </a:solidFill>
                <a:latin typeface="Arial" pitchFamily="34" charset="0"/>
                <a:cs typeface="Arial" pitchFamily="34" charset="0"/>
              </a:rPr>
              <a:t>- </a:t>
            </a:r>
            <a:r>
              <a:rPr lang="uk-UA" sz="2000" b="1" i="1" dirty="0" smtClean="0">
                <a:solidFill>
                  <a:schemeClr val="tx1"/>
                </a:solidFill>
                <a:latin typeface="Arial" pitchFamily="34" charset="0"/>
                <a:cs typeface="Arial" pitchFamily="34" charset="0"/>
              </a:rPr>
              <a:t> </a:t>
            </a:r>
            <a:r>
              <a:rPr lang="uk-UA" sz="1600" i="1" dirty="0" smtClean="0">
                <a:solidFill>
                  <a:schemeClr val="tx1"/>
                </a:solidFill>
                <a:latin typeface="Arial" pitchFamily="34" charset="0"/>
                <a:cs typeface="Arial" pitchFamily="34" charset="0"/>
              </a:rPr>
              <a:t>середина </a:t>
            </a:r>
            <a:r>
              <a:rPr lang="uk-UA" sz="2000" b="1" i="1" dirty="0" smtClean="0">
                <a:solidFill>
                  <a:schemeClr val="tx1"/>
                </a:solidFill>
                <a:latin typeface="Arial" pitchFamily="34" charset="0"/>
                <a:cs typeface="Arial" pitchFamily="34" charset="0"/>
              </a:rPr>
              <a:t> </a:t>
            </a:r>
            <a:r>
              <a:rPr lang="en-US" sz="2000" b="1" i="1" dirty="0" smtClean="0">
                <a:solidFill>
                  <a:schemeClr val="tx1"/>
                </a:solidFill>
                <a:latin typeface="Arial" pitchFamily="34" charset="0"/>
                <a:cs typeface="Arial" pitchFamily="34" charset="0"/>
              </a:rPr>
              <a:t>II</a:t>
            </a:r>
            <a:r>
              <a:rPr lang="uk-UA" sz="2000" b="1" i="1" dirty="0" smtClean="0">
                <a:solidFill>
                  <a:schemeClr val="tx1"/>
                </a:solidFill>
                <a:latin typeface="Arial" pitchFamily="34" charset="0"/>
                <a:cs typeface="Arial" pitchFamily="34" charset="0"/>
              </a:rPr>
              <a:t> </a:t>
            </a:r>
            <a:r>
              <a:rPr lang="ru-RU" sz="1600" i="1" dirty="0" smtClean="0">
                <a:solidFill>
                  <a:schemeClr val="tx1"/>
                </a:solidFill>
                <a:latin typeface="Arial" pitchFamily="34" charset="0"/>
                <a:cs typeface="Arial" pitchFamily="34" charset="0"/>
              </a:rPr>
              <a:t>тис. до н. е.,  ( </a:t>
            </a:r>
            <a:r>
              <a:rPr lang="ru-RU" sz="1600" i="1" dirty="0" err="1" smtClean="0">
                <a:solidFill>
                  <a:schemeClr val="tx1"/>
                </a:solidFill>
                <a:latin typeface="Arial" pitchFamily="34" charset="0"/>
                <a:cs typeface="Arial" pitchFamily="34" charset="0"/>
              </a:rPr>
              <a:t>період</a:t>
            </a:r>
            <a:r>
              <a:rPr lang="ru-RU" sz="1600" i="1" dirty="0" smtClean="0">
                <a:solidFill>
                  <a:schemeClr val="tx1"/>
                </a:solidFill>
                <a:latin typeface="Arial" pitchFamily="34" charset="0"/>
                <a:cs typeface="Arial" pitchFamily="34" charset="0"/>
              </a:rPr>
              <a:t>  </a:t>
            </a:r>
            <a:r>
              <a:rPr lang="ru-RU" sz="1600" i="1" dirty="0" err="1" smtClean="0">
                <a:solidFill>
                  <a:schemeClr val="tx1"/>
                </a:solidFill>
                <a:latin typeface="Arial" pitchFamily="34" charset="0"/>
                <a:cs typeface="Arial" pitchFamily="34" charset="0"/>
              </a:rPr>
              <a:t>енеоліту</a:t>
            </a:r>
            <a:r>
              <a:rPr lang="ru-RU" sz="1600" i="1" dirty="0" smtClean="0">
                <a:solidFill>
                  <a:schemeClr val="tx1"/>
                </a:solidFill>
                <a:latin typeface="Arial" pitchFamily="34" charset="0"/>
                <a:cs typeface="Arial" pitchFamily="34" charset="0"/>
              </a:rPr>
              <a:t> )</a:t>
            </a:r>
            <a:endParaRPr lang="en-US" sz="1600" i="1" dirty="0" smtClean="0">
              <a:solidFill>
                <a:schemeClr val="tx1"/>
              </a:solidFill>
              <a:latin typeface="Arial" pitchFamily="34" charset="0"/>
              <a:cs typeface="Arial" pitchFamily="34" charset="0"/>
            </a:endParaRPr>
          </a:p>
          <a:p>
            <a:pPr algn="just"/>
            <a:r>
              <a:rPr lang="en-US" sz="1600" i="1" dirty="0" smtClean="0">
                <a:solidFill>
                  <a:schemeClr val="tx1"/>
                </a:solidFill>
                <a:latin typeface="Arial" pitchFamily="34" charset="0"/>
                <a:cs typeface="Arial" pitchFamily="34" charset="0"/>
              </a:rPr>
              <a:t>       </a:t>
            </a:r>
            <a:r>
              <a:rPr lang="ru-RU" sz="1600" i="1" dirty="0" err="1" smtClean="0">
                <a:solidFill>
                  <a:schemeClr val="tx1"/>
                </a:solidFill>
                <a:latin typeface="Arial" pitchFamily="34" charset="0"/>
                <a:cs typeface="Arial" pitchFamily="34" charset="0"/>
              </a:rPr>
              <a:t>тобто</a:t>
            </a:r>
            <a:r>
              <a:rPr lang="ru-RU" sz="1600" i="1" dirty="0" smtClean="0">
                <a:solidFill>
                  <a:schemeClr val="tx1"/>
                </a:solidFill>
                <a:latin typeface="Arial" pitchFamily="34" charset="0"/>
                <a:cs typeface="Arial" pitchFamily="34" charset="0"/>
              </a:rPr>
              <a:t>  </a:t>
            </a:r>
            <a:r>
              <a:rPr lang="uk-UA" sz="1600" i="1" dirty="0" smtClean="0">
                <a:solidFill>
                  <a:schemeClr val="tx1"/>
                </a:solidFill>
                <a:latin typeface="Arial" pitchFamily="34" charset="0"/>
                <a:cs typeface="Arial" pitchFamily="34" charset="0"/>
              </a:rPr>
              <a:t>проіснувала </a:t>
            </a:r>
            <a:r>
              <a:rPr lang="ru-RU" sz="1600" i="1" dirty="0" smtClean="0">
                <a:solidFill>
                  <a:schemeClr val="tx1"/>
                </a:solidFill>
                <a:latin typeface="Arial" pitchFamily="34" charset="0"/>
                <a:cs typeface="Arial" pitchFamily="34" charset="0"/>
              </a:rPr>
              <a:t>  </a:t>
            </a:r>
            <a:r>
              <a:rPr lang="ru-RU" sz="1600" i="1" dirty="0" err="1" smtClean="0">
                <a:solidFill>
                  <a:schemeClr val="tx1"/>
                </a:solidFill>
                <a:latin typeface="Arial" pitchFamily="34" charset="0"/>
                <a:cs typeface="Arial" pitchFamily="34" charset="0"/>
              </a:rPr>
              <a:t>більше</a:t>
            </a:r>
            <a:r>
              <a:rPr lang="ru-RU" sz="1600" i="1" dirty="0" smtClean="0">
                <a:solidFill>
                  <a:schemeClr val="tx1"/>
                </a:solidFill>
                <a:latin typeface="Arial" pitchFamily="34" charset="0"/>
                <a:cs typeface="Arial" pitchFamily="34" charset="0"/>
              </a:rPr>
              <a:t>    </a:t>
            </a:r>
            <a:r>
              <a:rPr lang="ru-RU" sz="2000" b="1" i="1" dirty="0" smtClean="0">
                <a:solidFill>
                  <a:schemeClr val="tx1"/>
                </a:solidFill>
                <a:latin typeface="Arial" pitchFamily="34" charset="0"/>
                <a:cs typeface="Arial" pitchFamily="34" charset="0"/>
              </a:rPr>
              <a:t>2 0 0 0    </a:t>
            </a:r>
            <a:r>
              <a:rPr lang="ru-RU" sz="2000" i="1" dirty="0" err="1" smtClean="0">
                <a:solidFill>
                  <a:schemeClr val="tx1"/>
                </a:solidFill>
                <a:latin typeface="Arial" pitchFamily="34" charset="0"/>
                <a:cs typeface="Arial" pitchFamily="34" charset="0"/>
              </a:rPr>
              <a:t>років</a:t>
            </a:r>
            <a:r>
              <a:rPr lang="ru-RU" sz="2000" i="1" dirty="0" smtClean="0">
                <a:solidFill>
                  <a:schemeClr val="tx1"/>
                </a:solidFill>
                <a:latin typeface="Arial" pitchFamily="34" charset="0"/>
                <a:cs typeface="Arial" pitchFamily="34" charset="0"/>
              </a:rPr>
              <a:t>;</a:t>
            </a:r>
            <a:endParaRPr lang="en-US" sz="2000" i="1" dirty="0" smtClean="0">
              <a:solidFill>
                <a:schemeClr val="tx1"/>
              </a:solidFill>
              <a:latin typeface="Arial" pitchFamily="34" charset="0"/>
              <a:cs typeface="Arial" pitchFamily="34" charset="0"/>
            </a:endParaRPr>
          </a:p>
          <a:p>
            <a:pPr algn="just">
              <a:buFont typeface="Wingdings" pitchFamily="2" charset="2"/>
              <a:buChar char="Ø"/>
            </a:pPr>
            <a:r>
              <a:rPr lang="uk-UA" sz="1800" b="1" i="1" dirty="0" smtClean="0">
                <a:solidFill>
                  <a:srgbClr val="6600FF"/>
                </a:solidFill>
                <a:latin typeface="Arial" pitchFamily="34" charset="0"/>
                <a:cs typeface="Arial" pitchFamily="34" charset="0"/>
              </a:rPr>
              <a:t>  розселення:</a:t>
            </a:r>
          </a:p>
          <a:p>
            <a:pPr algn="just"/>
            <a:r>
              <a:rPr lang="uk-UA" sz="1800" b="1" i="1" dirty="0" smtClean="0">
                <a:solidFill>
                  <a:srgbClr val="6600FF"/>
                </a:solidFill>
                <a:latin typeface="Arial" pitchFamily="34" charset="0"/>
                <a:cs typeface="Arial" pitchFamily="34" charset="0"/>
              </a:rPr>
              <a:t>      </a:t>
            </a:r>
            <a:r>
              <a:rPr lang="uk-UA" sz="1800" b="1" dirty="0" smtClean="0">
                <a:solidFill>
                  <a:schemeClr val="tx1"/>
                </a:solidFill>
                <a:latin typeface="Arial" pitchFamily="34" charset="0"/>
                <a:cs typeface="Arial" pitchFamily="34" charset="0"/>
              </a:rPr>
              <a:t>культура  виникла  в  Наддністрянщині,    Буковині ,</a:t>
            </a:r>
          </a:p>
          <a:p>
            <a:pPr algn="just"/>
            <a:r>
              <a:rPr lang="uk-UA" sz="1800" b="1" dirty="0" smtClean="0">
                <a:solidFill>
                  <a:schemeClr val="tx1"/>
                </a:solidFill>
                <a:latin typeface="Arial" pitchFamily="34" charset="0"/>
                <a:cs typeface="Arial" pitchFamily="34" charset="0"/>
              </a:rPr>
              <a:t>     звідси   поширилась  на  величезні  площі  від  Дністра </a:t>
            </a:r>
          </a:p>
          <a:p>
            <a:pPr algn="just"/>
            <a:r>
              <a:rPr lang="uk-UA" sz="1800" b="1" dirty="0" smtClean="0">
                <a:solidFill>
                  <a:schemeClr val="tx1"/>
                </a:solidFill>
                <a:latin typeface="Arial" pitchFamily="34" charset="0"/>
                <a:cs typeface="Arial" pitchFamily="34" charset="0"/>
              </a:rPr>
              <a:t>     до   Дніпра  й   Чорного моря;</a:t>
            </a:r>
          </a:p>
          <a:p>
            <a:pPr algn="just"/>
            <a:r>
              <a:rPr lang="uk-UA" sz="1600" i="1" dirty="0" smtClean="0">
                <a:solidFill>
                  <a:schemeClr val="tx1"/>
                </a:solidFill>
                <a:latin typeface="Arial" pitchFamily="34" charset="0"/>
                <a:cs typeface="Arial" pitchFamily="34" charset="0"/>
              </a:rPr>
              <a:t> </a:t>
            </a:r>
          </a:p>
          <a:p>
            <a:pPr algn="just"/>
            <a:r>
              <a:rPr lang="uk-UA" sz="1600" i="1" dirty="0" smtClean="0">
                <a:solidFill>
                  <a:srgbClr val="3333FF"/>
                </a:solidFill>
                <a:latin typeface="Arial" pitchFamily="34" charset="0"/>
                <a:cs typeface="Arial" pitchFamily="34" charset="0"/>
              </a:rPr>
              <a:t>  </a:t>
            </a:r>
            <a:endParaRPr lang="uk-UA" sz="1400" i="1" dirty="0" smtClean="0">
              <a:solidFill>
                <a:srgbClr val="3333FF"/>
              </a:solidFill>
              <a:latin typeface="Arial" pitchFamily="34" charset="0"/>
              <a:cs typeface="Arial" pitchFamily="34" charset="0"/>
            </a:endParaRPr>
          </a:p>
          <a:p>
            <a:pPr algn="l"/>
            <a:r>
              <a:rPr lang="uk-UA" sz="1800" b="1" dirty="0" smtClean="0">
                <a:solidFill>
                  <a:schemeClr val="tx1"/>
                </a:solidFill>
                <a:latin typeface="Arial" pitchFamily="34" charset="0"/>
                <a:cs typeface="Arial" pitchFamily="34" charset="0"/>
              </a:rPr>
              <a:t>   </a:t>
            </a:r>
            <a:endParaRPr lang="uk-UA" sz="2000" b="1" dirty="0" smtClean="0">
              <a:solidFill>
                <a:schemeClr val="tx1"/>
              </a:solidFill>
              <a:latin typeface="Arial" pitchFamily="34" charset="0"/>
              <a:cs typeface="Arial" pitchFamily="34" charset="0"/>
            </a:endParaRPr>
          </a:p>
          <a:p>
            <a:pPr>
              <a:buFont typeface="Wingdings" pitchFamily="2" charset="2"/>
              <a:buChar char="Ø"/>
            </a:pPr>
            <a:r>
              <a:rPr lang="uk-UA" sz="2000" b="1" dirty="0" smtClean="0">
                <a:solidFill>
                  <a:schemeClr val="tx1"/>
                </a:solidFill>
              </a:rPr>
              <a:t> Культура набула найбільшого розквіту між 5500    та 2750 роками до н. е., розташовувалась між Карпатами та річкою Дніпро на території сучасних України, Молдови та Румунії, займаючи територію загальною площею понад 35 тис. </a:t>
            </a:r>
            <a:r>
              <a:rPr lang="uk-UA" sz="2000" b="1" dirty="0" err="1" smtClean="0">
                <a:solidFill>
                  <a:schemeClr val="tx1"/>
                </a:solidFill>
              </a:rPr>
              <a:t>км²</a:t>
            </a:r>
            <a:r>
              <a:rPr lang="uk-UA" sz="2000" b="1" dirty="0" smtClean="0">
                <a:solidFill>
                  <a:schemeClr val="tx1"/>
                </a:solidFill>
              </a:rPr>
              <a:t>. В часи розквіту цій культурі належали найбільші за розміром поселення у Європі: кількість жителів деяких з них перевищувала 15 тис. осіб.</a:t>
            </a:r>
            <a:endParaRPr lang="uk-UA" sz="2000" b="1" u="sng" dirty="0" smtClean="0">
              <a:solidFill>
                <a:schemeClr val="tx1"/>
              </a:solidFill>
              <a:latin typeface="Arial Black" pitchFamily="34" charset="0"/>
              <a:cs typeface="Arial" pitchFamily="34" charset="0"/>
            </a:endParaRPr>
          </a:p>
        </p:txBody>
      </p:sp>
      <p:pic>
        <p:nvPicPr>
          <p:cNvPr id="5" name="Рисунок 4" descr="200px-Cucuteni-Trypillya_culture.jpg"/>
          <p:cNvPicPr>
            <a:picLocks noChangeAspect="1"/>
          </p:cNvPicPr>
          <p:nvPr/>
        </p:nvPicPr>
        <p:blipFill>
          <a:blip r:embed="rId4" cstate="print"/>
          <a:stretch>
            <a:fillRect/>
          </a:stretch>
        </p:blipFill>
        <p:spPr>
          <a:xfrm>
            <a:off x="0" y="2500306"/>
            <a:ext cx="2786050" cy="408625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animEffect transition="in" filter="fade">
                                      <p:cBhvr>
                                        <p:cTn id="7" dur="3000"/>
                                        <p:tgtEl>
                                          <p:spTgt spid="15">
                                            <p:txEl>
                                              <p:pRg st="1" end="1"/>
                                            </p:txEl>
                                          </p:spTgt>
                                        </p:tgtEl>
                                      </p:cBhvr>
                                    </p:animEffect>
                                    <p:anim calcmode="lin" valueType="num">
                                      <p:cBhvr>
                                        <p:cTn id="8" dur="3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9" dur="3000" fill="hold"/>
                                        <p:tgtEl>
                                          <p:spTgt spid="15">
                                            <p:txEl>
                                              <p:pRg st="1" end="1"/>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5">
                                            <p:txEl>
                                              <p:pRg st="2" end="2"/>
                                            </p:txEl>
                                          </p:spTgt>
                                        </p:tgtEl>
                                        <p:attrNameLst>
                                          <p:attrName>style.visibility</p:attrName>
                                        </p:attrNameLst>
                                      </p:cBhvr>
                                      <p:to>
                                        <p:strVal val="visible"/>
                                      </p:to>
                                    </p:set>
                                    <p:animEffect transition="in" filter="fade">
                                      <p:cBhvr>
                                        <p:cTn id="12" dur="3000"/>
                                        <p:tgtEl>
                                          <p:spTgt spid="15">
                                            <p:txEl>
                                              <p:pRg st="2" end="2"/>
                                            </p:txEl>
                                          </p:spTgt>
                                        </p:tgtEl>
                                      </p:cBhvr>
                                    </p:animEffect>
                                    <p:anim calcmode="lin" valueType="num">
                                      <p:cBhvr>
                                        <p:cTn id="13" dur="3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14" dur="30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animEffect transition="in" filter="fade">
                                      <p:cBhvr>
                                        <p:cTn id="19" dur="3000"/>
                                        <p:tgtEl>
                                          <p:spTgt spid="15">
                                            <p:txEl>
                                              <p:pRg st="4" end="4"/>
                                            </p:txEl>
                                          </p:spTgt>
                                        </p:tgtEl>
                                      </p:cBhvr>
                                    </p:animEffect>
                                    <p:anim calcmode="lin" valueType="num">
                                      <p:cBhvr>
                                        <p:cTn id="20" dur="30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21" dur="3000" fill="hold"/>
                                        <p:tgtEl>
                                          <p:spTgt spid="15">
                                            <p:txEl>
                                              <p:pRg st="4" end="4"/>
                                            </p:txEl>
                                          </p:spTgt>
                                        </p:tgtEl>
                                        <p:attrNameLst>
                                          <p:attrName>ppt_y</p:attrName>
                                        </p:attrNameLst>
                                      </p:cBhvr>
                                      <p:tavLst>
                                        <p:tav tm="0">
                                          <p:val>
                                            <p:strVal val="#ppt_y-.1"/>
                                          </p:val>
                                        </p:tav>
                                        <p:tav tm="100000">
                                          <p:val>
                                            <p:strVal val="#ppt_y"/>
                                          </p:val>
                                        </p:tav>
                                      </p:tavLst>
                                    </p:anim>
                                  </p:childTnLst>
                                </p:cTn>
                              </p:par>
                              <p:par>
                                <p:cTn id="22" presetID="47" presetClass="entr" presetSubtype="0" fill="hold" nodeType="withEffect">
                                  <p:stCondLst>
                                    <p:cond delay="0"/>
                                  </p:stCondLst>
                                  <p:childTnLst>
                                    <p:set>
                                      <p:cBhvr>
                                        <p:cTn id="23" dur="1" fill="hold">
                                          <p:stCondLst>
                                            <p:cond delay="0"/>
                                          </p:stCondLst>
                                        </p:cTn>
                                        <p:tgtEl>
                                          <p:spTgt spid="15">
                                            <p:txEl>
                                              <p:pRg st="5" end="5"/>
                                            </p:txEl>
                                          </p:spTgt>
                                        </p:tgtEl>
                                        <p:attrNameLst>
                                          <p:attrName>style.visibility</p:attrName>
                                        </p:attrNameLst>
                                      </p:cBhvr>
                                      <p:to>
                                        <p:strVal val="visible"/>
                                      </p:to>
                                    </p:set>
                                    <p:animEffect transition="in" filter="fade">
                                      <p:cBhvr>
                                        <p:cTn id="24" dur="3000"/>
                                        <p:tgtEl>
                                          <p:spTgt spid="15">
                                            <p:txEl>
                                              <p:pRg st="5" end="5"/>
                                            </p:txEl>
                                          </p:spTgt>
                                        </p:tgtEl>
                                      </p:cBhvr>
                                    </p:animEffect>
                                    <p:anim calcmode="lin" valueType="num">
                                      <p:cBhvr>
                                        <p:cTn id="25" dur="3000" fill="hold"/>
                                        <p:tgtEl>
                                          <p:spTgt spid="15">
                                            <p:txEl>
                                              <p:pRg st="5" end="5"/>
                                            </p:txEl>
                                          </p:spTgt>
                                        </p:tgtEl>
                                        <p:attrNameLst>
                                          <p:attrName>ppt_x</p:attrName>
                                        </p:attrNameLst>
                                      </p:cBhvr>
                                      <p:tavLst>
                                        <p:tav tm="0">
                                          <p:val>
                                            <p:strVal val="#ppt_x"/>
                                          </p:val>
                                        </p:tav>
                                        <p:tav tm="100000">
                                          <p:val>
                                            <p:strVal val="#ppt_x"/>
                                          </p:val>
                                        </p:tav>
                                      </p:tavLst>
                                    </p:anim>
                                    <p:anim calcmode="lin" valueType="num">
                                      <p:cBhvr>
                                        <p:cTn id="26" dur="3000" fill="hold"/>
                                        <p:tgtEl>
                                          <p:spTgt spid="15">
                                            <p:txEl>
                                              <p:pRg st="5" end="5"/>
                                            </p:txEl>
                                          </p:spTgt>
                                        </p:tgtEl>
                                        <p:attrNameLst>
                                          <p:attrName>ppt_y</p:attrName>
                                        </p:attrNameLst>
                                      </p:cBhvr>
                                      <p:tavLst>
                                        <p:tav tm="0">
                                          <p:val>
                                            <p:strVal val="#ppt_y-.1"/>
                                          </p:val>
                                        </p:tav>
                                        <p:tav tm="100000">
                                          <p:val>
                                            <p:strVal val="#ppt_y"/>
                                          </p:val>
                                        </p:tav>
                                      </p:tavLst>
                                    </p:anim>
                                  </p:childTnLst>
                                </p:cTn>
                              </p:par>
                              <p:par>
                                <p:cTn id="27" presetID="47" presetClass="entr" presetSubtype="0" fill="hold" nodeType="withEffect">
                                  <p:stCondLst>
                                    <p:cond delay="0"/>
                                  </p:stCondLst>
                                  <p:childTnLst>
                                    <p:set>
                                      <p:cBhvr>
                                        <p:cTn id="28" dur="1" fill="hold">
                                          <p:stCondLst>
                                            <p:cond delay="0"/>
                                          </p:stCondLst>
                                        </p:cTn>
                                        <p:tgtEl>
                                          <p:spTgt spid="15">
                                            <p:txEl>
                                              <p:pRg st="6" end="6"/>
                                            </p:txEl>
                                          </p:spTgt>
                                        </p:tgtEl>
                                        <p:attrNameLst>
                                          <p:attrName>style.visibility</p:attrName>
                                        </p:attrNameLst>
                                      </p:cBhvr>
                                      <p:to>
                                        <p:strVal val="visible"/>
                                      </p:to>
                                    </p:set>
                                    <p:animEffect transition="in" filter="fade">
                                      <p:cBhvr>
                                        <p:cTn id="29" dur="3000"/>
                                        <p:tgtEl>
                                          <p:spTgt spid="15">
                                            <p:txEl>
                                              <p:pRg st="6" end="6"/>
                                            </p:txEl>
                                          </p:spTgt>
                                        </p:tgtEl>
                                      </p:cBhvr>
                                    </p:animEffect>
                                    <p:anim calcmode="lin" valueType="num">
                                      <p:cBhvr>
                                        <p:cTn id="30" dur="3000" fill="hold"/>
                                        <p:tgtEl>
                                          <p:spTgt spid="15">
                                            <p:txEl>
                                              <p:pRg st="6" end="6"/>
                                            </p:txEl>
                                          </p:spTgt>
                                        </p:tgtEl>
                                        <p:attrNameLst>
                                          <p:attrName>ppt_x</p:attrName>
                                        </p:attrNameLst>
                                      </p:cBhvr>
                                      <p:tavLst>
                                        <p:tav tm="0">
                                          <p:val>
                                            <p:strVal val="#ppt_x"/>
                                          </p:val>
                                        </p:tav>
                                        <p:tav tm="100000">
                                          <p:val>
                                            <p:strVal val="#ppt_x"/>
                                          </p:val>
                                        </p:tav>
                                      </p:tavLst>
                                    </p:anim>
                                    <p:anim calcmode="lin" valueType="num">
                                      <p:cBhvr>
                                        <p:cTn id="31" dur="3000" fill="hold"/>
                                        <p:tgtEl>
                                          <p:spTgt spid="1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0" y="0"/>
            <a:ext cx="2071670" cy="6858000"/>
          </a:xfrm>
          <a:blipFill>
            <a:blip r:embed="rId2" cstate="print">
              <a:duotone>
                <a:prstClr val="black"/>
                <a:schemeClr val="accent6">
                  <a:lumMod val="60000"/>
                  <a:lumOff val="40000"/>
                  <a:tint val="45000"/>
                  <a:satMod val="400000"/>
                </a:schemeClr>
              </a:duotone>
            </a:blip>
            <a:tile tx="0" ty="0" sx="100000" sy="100000" flip="none" algn="tl"/>
          </a:blipFill>
        </p:spPr>
        <p:txBody>
          <a:bodyPr/>
          <a:lstStyle/>
          <a:p>
            <a:pPr algn="ctr"/>
            <a:r>
              <a:rPr lang="uk-UA" sz="1800" i="1" dirty="0" smtClean="0">
                <a:solidFill>
                  <a:srgbClr val="6600FF"/>
                </a:solidFill>
                <a:latin typeface="Arial" pitchFamily="34" charset="0"/>
                <a:cs typeface="Arial" pitchFamily="34" charset="0"/>
              </a:rPr>
              <a:t>Гончарство: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i="1" dirty="0" smtClean="0">
                <a:solidFill>
                  <a:srgbClr val="6600FF"/>
                </a:solidFill>
                <a:latin typeface="Arial" pitchFamily="34" charset="0"/>
                <a:cs typeface="Arial" pitchFamily="34" charset="0"/>
              </a:rPr>
              <a:t/>
            </a:r>
            <a:br>
              <a:rPr lang="uk-UA" sz="1800" i="1" dirty="0" smtClean="0">
                <a:solidFill>
                  <a:srgbClr val="6600FF"/>
                </a:solidFill>
                <a:latin typeface="Arial" pitchFamily="34" charset="0"/>
                <a:cs typeface="Arial" pitchFamily="34" charset="0"/>
              </a:rPr>
            </a:br>
            <a:r>
              <a:rPr lang="uk-UA" sz="1800" b="0" cap="none" dirty="0" smtClean="0">
                <a:ln>
                  <a:noFill/>
                </a:ln>
                <a:solidFill>
                  <a:schemeClr val="accent6">
                    <a:lumMod val="50000"/>
                  </a:schemeClr>
                </a:solidFill>
                <a:latin typeface="Arial" pitchFamily="34" charset="0"/>
                <a:cs typeface="Arial" pitchFamily="34" charset="0"/>
              </a:rPr>
              <a:t/>
            </a:r>
            <a:br>
              <a:rPr lang="uk-UA" sz="1800" b="0" cap="none" dirty="0" smtClean="0">
                <a:ln>
                  <a:noFill/>
                </a:ln>
                <a:solidFill>
                  <a:schemeClr val="accent6">
                    <a:lumMod val="50000"/>
                  </a:schemeClr>
                </a:solidFill>
                <a:latin typeface="Arial" pitchFamily="34" charset="0"/>
                <a:cs typeface="Arial" pitchFamily="34" charset="0"/>
              </a:rPr>
            </a:br>
            <a:endParaRPr lang="ru-RU" sz="2800" dirty="0">
              <a:solidFill>
                <a:schemeClr val="accent6">
                  <a:lumMod val="50000"/>
                </a:schemeClr>
              </a:solidFill>
              <a:latin typeface="Arial Black" pitchFamily="34" charset="0"/>
              <a:cs typeface="Arial" pitchFamily="34" charset="0"/>
            </a:endParaRPr>
          </a:p>
        </p:txBody>
      </p:sp>
      <p:sp>
        <p:nvSpPr>
          <p:cNvPr id="15" name="Подзаголовок 14"/>
          <p:cNvSpPr>
            <a:spLocks noGrp="1"/>
          </p:cNvSpPr>
          <p:nvPr>
            <p:ph type="subTitle" idx="1"/>
          </p:nvPr>
        </p:nvSpPr>
        <p:spPr>
          <a:xfrm>
            <a:off x="2071670" y="0"/>
            <a:ext cx="7072330" cy="6858000"/>
          </a:xfrm>
          <a:blipFill>
            <a:blip r:embed="rId2" cstate="print"/>
            <a:tile tx="0" ty="0" sx="100000" sy="100000" flip="none" algn="tl"/>
          </a:blipFill>
        </p:spPr>
        <p:txBody>
          <a:bodyPr numCol="1">
            <a:normAutofit fontScale="62500" lnSpcReduction="20000"/>
          </a:bodyPr>
          <a:lstStyle/>
          <a:p>
            <a:pPr algn="l"/>
            <a:r>
              <a:rPr lang="uk-UA" sz="2900" b="1" i="1" dirty="0" smtClean="0">
                <a:solidFill>
                  <a:srgbClr val="6600FF"/>
                </a:solidFill>
                <a:latin typeface="Arial" pitchFamily="34" charset="0"/>
                <a:cs typeface="Arial" pitchFamily="34" charset="0"/>
              </a:rPr>
              <a:t> </a:t>
            </a:r>
          </a:p>
          <a:p>
            <a:pPr algn="l">
              <a:buFont typeface="Wingdings" pitchFamily="2" charset="2"/>
              <a:buChar char="Ø"/>
            </a:pPr>
            <a:r>
              <a:rPr lang="uk-UA" sz="2600" b="1" i="1" dirty="0" smtClean="0">
                <a:solidFill>
                  <a:srgbClr val="6600FF"/>
                </a:solidFill>
                <a:latin typeface="Arial" pitchFamily="34" charset="0"/>
                <a:cs typeface="Arial" pitchFamily="34" charset="0"/>
              </a:rPr>
              <a:t>  </a:t>
            </a:r>
            <a:r>
              <a:rPr lang="uk-UA" sz="2600" b="1" dirty="0" smtClean="0">
                <a:solidFill>
                  <a:schemeClr val="tx1"/>
                </a:solidFill>
                <a:latin typeface="Arial" pitchFamily="34" charset="0"/>
                <a:cs typeface="Arial" pitchFamily="34" charset="0"/>
              </a:rPr>
              <a:t>техніка  виробництва:</a:t>
            </a:r>
          </a:p>
          <a:p>
            <a:pPr algn="just"/>
            <a:r>
              <a:rPr lang="uk-UA" sz="2600" b="1" dirty="0" smtClean="0">
                <a:solidFill>
                  <a:schemeClr val="tx1"/>
                </a:solidFill>
                <a:latin typeface="Arial" pitchFamily="34" charset="0"/>
                <a:cs typeface="Arial" pitchFamily="34" charset="0"/>
              </a:rPr>
              <a:t>          1.   вироби з товстими                     2.   вироби з прекрасно</a:t>
            </a:r>
          </a:p>
          <a:p>
            <a:r>
              <a:rPr lang="uk-UA" sz="2600" b="1" dirty="0" smtClean="0">
                <a:solidFill>
                  <a:schemeClr val="tx1"/>
                </a:solidFill>
                <a:latin typeface="Arial" pitchFamily="34" charset="0"/>
                <a:cs typeface="Arial" pitchFamily="34" charset="0"/>
              </a:rPr>
              <a:t> грубими    стінками ;                 обробленої   глини,  тонкими  стінками,     добре    випалені</a:t>
            </a:r>
          </a:p>
          <a:p>
            <a:pPr algn="ctr"/>
            <a:r>
              <a:rPr lang="uk-UA" sz="2600" b="1" dirty="0" smtClean="0">
                <a:solidFill>
                  <a:schemeClr val="tx1"/>
                </a:solidFill>
                <a:latin typeface="Arial" pitchFamily="34" charset="0"/>
                <a:cs typeface="Arial" pitchFamily="34" charset="0"/>
              </a:rPr>
              <a:t>Гончарний   круг не використовували, вироби ліпили.</a:t>
            </a:r>
          </a:p>
          <a:p>
            <a:pPr algn="ctr"/>
            <a:endParaRPr lang="uk-UA" sz="2600" b="1" dirty="0" smtClean="0">
              <a:solidFill>
                <a:schemeClr val="tx1"/>
              </a:solidFill>
              <a:latin typeface="Arial" pitchFamily="34" charset="0"/>
              <a:cs typeface="Arial" pitchFamily="34" charset="0"/>
            </a:endParaRPr>
          </a:p>
          <a:p>
            <a:pPr>
              <a:buFont typeface="Wingdings" pitchFamily="2" charset="2"/>
              <a:buChar char="Ø"/>
            </a:pPr>
            <a:r>
              <a:rPr lang="uk-UA" sz="3200" b="1" dirty="0" smtClean="0">
                <a:solidFill>
                  <a:schemeClr val="accent3">
                    <a:lumMod val="75000"/>
                  </a:schemeClr>
                </a:solidFill>
                <a:latin typeface="Arial" pitchFamily="34" charset="0"/>
                <a:cs typeface="Arial" pitchFamily="34" charset="0"/>
              </a:rPr>
              <a:t>  </a:t>
            </a:r>
            <a:r>
              <a:rPr lang="uk-UA" sz="2400" dirty="0" smtClean="0">
                <a:solidFill>
                  <a:schemeClr val="tx1"/>
                </a:solidFill>
                <a:latin typeface="Arial" pitchFamily="34" charset="0"/>
                <a:cs typeface="Arial" pitchFamily="34" charset="0"/>
              </a:rPr>
              <a:t>На   відміну    від   інших   племен трипільці  свої вироби</a:t>
            </a:r>
            <a:r>
              <a:rPr lang="uk-UA" sz="2400" b="1" dirty="0" smtClean="0">
                <a:solidFill>
                  <a:schemeClr val="tx1"/>
                </a:solidFill>
                <a:latin typeface="Arial" pitchFamily="34" charset="0"/>
                <a:cs typeface="Arial" pitchFamily="34" charset="0"/>
              </a:rPr>
              <a:t> прикрашали </a:t>
            </a:r>
          </a:p>
          <a:p>
            <a:r>
              <a:rPr lang="uk-UA" sz="2400" dirty="0" smtClean="0">
                <a:solidFill>
                  <a:schemeClr val="tx1"/>
                </a:solidFill>
                <a:latin typeface="Arial" pitchFamily="34" charset="0"/>
                <a:cs typeface="Arial" pitchFamily="34" charset="0"/>
              </a:rPr>
              <a:t>   </a:t>
            </a:r>
            <a:r>
              <a:rPr lang="uk-UA" sz="2400" b="1" dirty="0" smtClean="0">
                <a:solidFill>
                  <a:schemeClr val="tx1"/>
                </a:solidFill>
                <a:latin typeface="Arial" pitchFamily="34" charset="0"/>
                <a:cs typeface="Arial" pitchFamily="34" charset="0"/>
              </a:rPr>
              <a:t>фарбами</a:t>
            </a:r>
            <a:r>
              <a:rPr lang="uk-UA" sz="2400" dirty="0" smtClean="0">
                <a:solidFill>
                  <a:schemeClr val="tx1"/>
                </a:solidFill>
                <a:latin typeface="Arial" pitchFamily="34" charset="0"/>
                <a:cs typeface="Arial" pitchFamily="34" charset="0"/>
              </a:rPr>
              <a:t> ( чорною, білою, червоною, жовтою)  та </a:t>
            </a:r>
            <a:r>
              <a:rPr lang="uk-UA" sz="2400" b="1" dirty="0" smtClean="0">
                <a:solidFill>
                  <a:schemeClr val="tx1"/>
                </a:solidFill>
                <a:latin typeface="Arial" pitchFamily="34" charset="0"/>
                <a:cs typeface="Arial" pitchFamily="34" charset="0"/>
              </a:rPr>
              <a:t>орнаментом;</a:t>
            </a:r>
          </a:p>
          <a:p>
            <a:r>
              <a:rPr lang="uk-UA" sz="2400" b="1" dirty="0" smtClean="0">
                <a:solidFill>
                  <a:schemeClr val="tx1"/>
                </a:solidFill>
                <a:latin typeface="Arial" pitchFamily="34" charset="0"/>
                <a:cs typeface="Arial" pitchFamily="34" charset="0"/>
              </a:rPr>
              <a:t>  </a:t>
            </a:r>
          </a:p>
          <a:p>
            <a:pPr algn="l"/>
            <a:r>
              <a:rPr lang="uk-UA" sz="2400" dirty="0" smtClean="0">
                <a:solidFill>
                  <a:schemeClr val="tx1"/>
                </a:solidFill>
                <a:latin typeface="Arial" pitchFamily="34" charset="0"/>
                <a:cs typeface="Arial" pitchFamily="34" charset="0"/>
              </a:rPr>
              <a:t>        </a:t>
            </a:r>
            <a:r>
              <a:rPr lang="uk-UA" sz="2400" dirty="0" smtClean="0">
                <a:solidFill>
                  <a:srgbClr val="3333FF"/>
                </a:solidFill>
                <a:latin typeface="Arial" pitchFamily="34" charset="0"/>
                <a:cs typeface="Arial" pitchFamily="34" charset="0"/>
              </a:rPr>
              <a:t>трипільську  культуру  ще називають  </a:t>
            </a:r>
            <a:r>
              <a:rPr lang="en-US" sz="2400" dirty="0" smtClean="0">
                <a:solidFill>
                  <a:srgbClr val="3333FF"/>
                </a:solidFill>
                <a:latin typeface="Arial" pitchFamily="34" charset="0"/>
                <a:cs typeface="Arial" pitchFamily="34" charset="0"/>
              </a:rPr>
              <a:t>&gt;&gt;&gt;</a:t>
            </a:r>
            <a:r>
              <a:rPr lang="uk-UA" sz="2400" dirty="0" smtClean="0">
                <a:solidFill>
                  <a:srgbClr val="3333FF"/>
                </a:solidFill>
                <a:latin typeface="Arial" pitchFamily="34" charset="0"/>
                <a:cs typeface="Arial" pitchFamily="34" charset="0"/>
              </a:rPr>
              <a:t>   </a:t>
            </a:r>
            <a:r>
              <a:rPr lang="uk-UA" sz="2400" b="1" dirty="0" smtClean="0">
                <a:solidFill>
                  <a:srgbClr val="3333FF"/>
                </a:solidFill>
                <a:latin typeface="Arial" pitchFamily="34" charset="0"/>
                <a:cs typeface="Arial" pitchFamily="34" charset="0"/>
              </a:rPr>
              <a:t>культурою   мальованої  </a:t>
            </a:r>
          </a:p>
          <a:p>
            <a:pPr algn="l"/>
            <a:r>
              <a:rPr lang="uk-UA" sz="2400" b="1" dirty="0" smtClean="0">
                <a:solidFill>
                  <a:srgbClr val="3333FF"/>
                </a:solidFill>
                <a:latin typeface="Arial" pitchFamily="34" charset="0"/>
                <a:cs typeface="Arial" pitchFamily="34" charset="0"/>
              </a:rPr>
              <a:t>                                                                                                          кераміки</a:t>
            </a:r>
          </a:p>
          <a:p>
            <a:pPr algn="l">
              <a:buFont typeface="Wingdings" pitchFamily="2" charset="2"/>
              <a:buChar char="Ø"/>
            </a:pPr>
            <a:r>
              <a:rPr lang="uk-UA" sz="2600" b="1" dirty="0" smtClean="0">
                <a:solidFill>
                  <a:schemeClr val="tx1"/>
                </a:solidFill>
                <a:latin typeface="Arial" pitchFamily="34" charset="0"/>
                <a:cs typeface="Arial" pitchFamily="34" charset="0"/>
              </a:rPr>
              <a:t>     </a:t>
            </a:r>
            <a:r>
              <a:rPr lang="uk-UA" sz="2900" b="1" dirty="0" smtClean="0">
                <a:solidFill>
                  <a:schemeClr val="tx1"/>
                </a:solidFill>
                <a:latin typeface="Arial" pitchFamily="34" charset="0"/>
                <a:cs typeface="Arial" pitchFamily="34" charset="0"/>
              </a:rPr>
              <a:t>асортимент виробів</a:t>
            </a:r>
            <a:r>
              <a:rPr lang="uk-UA" sz="3300" b="1" dirty="0" smtClean="0">
                <a:solidFill>
                  <a:schemeClr val="tx1"/>
                </a:solidFill>
                <a:latin typeface="Arial" pitchFamily="34" charset="0"/>
                <a:cs typeface="Arial" pitchFamily="34" charset="0"/>
              </a:rPr>
              <a:t>:</a:t>
            </a:r>
            <a:endParaRPr lang="uk-UA" sz="2000" b="1" i="1" dirty="0" smtClean="0">
              <a:solidFill>
                <a:srgbClr val="6600FF"/>
              </a:solidFill>
              <a:latin typeface="Arial" pitchFamily="34" charset="0"/>
              <a:cs typeface="Arial" pitchFamily="34" charset="0"/>
            </a:endParaRPr>
          </a:p>
          <a:p>
            <a:pPr algn="l"/>
            <a:endParaRPr lang="uk-UA" sz="4000" b="1" dirty="0" smtClean="0">
              <a:solidFill>
                <a:srgbClr val="6600FF"/>
              </a:solidFill>
              <a:latin typeface="Arial" pitchFamily="34" charset="0"/>
              <a:cs typeface="Arial" pitchFamily="34" charset="0"/>
            </a:endParaRPr>
          </a:p>
          <a:p>
            <a:pPr algn="l"/>
            <a:endParaRPr lang="ru-RU" sz="4500" b="1" dirty="0" smtClean="0">
              <a:solidFill>
                <a:schemeClr val="accent3">
                  <a:lumMod val="75000"/>
                </a:schemeClr>
              </a:solidFill>
              <a:latin typeface="Arial" pitchFamily="34" charset="0"/>
              <a:cs typeface="Arial" pitchFamily="34" charset="0"/>
            </a:endParaRPr>
          </a:p>
          <a:p>
            <a:pPr algn="l"/>
            <a:endParaRPr lang="uk-UA" sz="1800" b="1" dirty="0" smtClean="0">
              <a:solidFill>
                <a:schemeClr val="accent3">
                  <a:lumMod val="75000"/>
                </a:schemeClr>
              </a:solidFill>
              <a:latin typeface="Arial" pitchFamily="34" charset="0"/>
              <a:cs typeface="Arial" pitchFamily="34" charset="0"/>
            </a:endParaRPr>
          </a:p>
          <a:p>
            <a:pPr algn="l"/>
            <a:endParaRPr lang="uk-UA" sz="1800" b="1" dirty="0" smtClean="0">
              <a:solidFill>
                <a:schemeClr val="accent3">
                  <a:lumMod val="75000"/>
                </a:schemeClr>
              </a:solidFill>
              <a:latin typeface="Arial" pitchFamily="34" charset="0"/>
              <a:cs typeface="Arial" pitchFamily="34" charset="0"/>
            </a:endParaRPr>
          </a:p>
          <a:p>
            <a:pPr algn="l"/>
            <a:r>
              <a:rPr lang="uk-UA" sz="1800" b="1" dirty="0" smtClean="0">
                <a:solidFill>
                  <a:schemeClr val="accent3">
                    <a:lumMod val="75000"/>
                  </a:schemeClr>
                </a:solidFill>
                <a:latin typeface="Arial" pitchFamily="34" charset="0"/>
                <a:cs typeface="Arial" pitchFamily="34" charset="0"/>
              </a:rPr>
              <a:t>                                                                          </a:t>
            </a:r>
            <a:endParaRPr lang="uk-UA" sz="1400" b="1" dirty="0" smtClean="0">
              <a:solidFill>
                <a:schemeClr val="accent3">
                  <a:lumMod val="75000"/>
                </a:schemeClr>
              </a:solidFill>
              <a:latin typeface="Arial" pitchFamily="34" charset="0"/>
              <a:cs typeface="Arial" pitchFamily="34" charset="0"/>
            </a:endParaRPr>
          </a:p>
          <a:p>
            <a:pPr algn="just"/>
            <a:endParaRPr lang="uk-UA" sz="2300" dirty="0" smtClean="0">
              <a:solidFill>
                <a:schemeClr val="tx1"/>
              </a:solidFill>
              <a:latin typeface="Arial" pitchFamily="34" charset="0"/>
              <a:cs typeface="Arial" pitchFamily="34" charset="0"/>
            </a:endParaRPr>
          </a:p>
          <a:p>
            <a:pPr algn="just"/>
            <a:r>
              <a:rPr lang="uk-UA" sz="1400" b="1" i="1" dirty="0" smtClean="0">
                <a:solidFill>
                  <a:schemeClr val="tx1"/>
                </a:solidFill>
                <a:latin typeface="Arial" pitchFamily="34" charset="0"/>
                <a:cs typeface="Arial" pitchFamily="34" charset="0"/>
              </a:rPr>
              <a:t>     </a:t>
            </a:r>
            <a:endParaRPr lang="uk-UA" sz="1600" i="1" dirty="0" smtClean="0">
              <a:solidFill>
                <a:srgbClr val="3333FF"/>
              </a:solidFill>
              <a:latin typeface="Arial" pitchFamily="34" charset="0"/>
              <a:cs typeface="Arial" pitchFamily="34" charset="0"/>
            </a:endParaRPr>
          </a:p>
          <a:p>
            <a:r>
              <a:rPr lang="uk-UA" sz="1600" i="1" dirty="0" smtClean="0">
                <a:solidFill>
                  <a:srgbClr val="3333FF"/>
                </a:solidFill>
                <a:latin typeface="Arial" pitchFamily="34" charset="0"/>
                <a:cs typeface="Arial" pitchFamily="34" charset="0"/>
              </a:rPr>
              <a:t>                    </a:t>
            </a:r>
            <a:endParaRPr lang="uk-UA" sz="1600" i="1" dirty="0" smtClean="0">
              <a:solidFill>
                <a:schemeClr val="tx1"/>
              </a:solidFill>
              <a:latin typeface="Arial" pitchFamily="34" charset="0"/>
              <a:cs typeface="Arial" pitchFamily="34" charset="0"/>
            </a:endParaRPr>
          </a:p>
          <a:p>
            <a:pPr algn="just"/>
            <a:r>
              <a:rPr lang="uk-UA" sz="1600" i="1" dirty="0" smtClean="0">
                <a:solidFill>
                  <a:srgbClr val="3333FF"/>
                </a:solidFill>
                <a:latin typeface="Arial" pitchFamily="34" charset="0"/>
                <a:cs typeface="Arial" pitchFamily="34" charset="0"/>
              </a:rPr>
              <a:t>  </a:t>
            </a:r>
            <a:endParaRPr lang="uk-UA" sz="1400" i="1" dirty="0" smtClean="0">
              <a:solidFill>
                <a:srgbClr val="3333FF"/>
              </a:solidFill>
              <a:latin typeface="Arial" pitchFamily="34" charset="0"/>
              <a:cs typeface="Arial" pitchFamily="34" charset="0"/>
            </a:endParaRPr>
          </a:p>
          <a:p>
            <a:r>
              <a:rPr lang="uk-UA" sz="1800" i="1" dirty="0" smtClean="0">
                <a:solidFill>
                  <a:srgbClr val="3333CC"/>
                </a:solidFill>
                <a:latin typeface="Arial" pitchFamily="34" charset="0"/>
                <a:cs typeface="Arial" pitchFamily="34" charset="0"/>
              </a:rPr>
              <a:t>   </a:t>
            </a:r>
            <a:endParaRPr lang="uk-UA" sz="2000" i="1" dirty="0" smtClean="0">
              <a:solidFill>
                <a:srgbClr val="3333CC"/>
              </a:solidFill>
              <a:latin typeface="Arial" pitchFamily="34" charset="0"/>
              <a:cs typeface="Arial" pitchFamily="34" charset="0"/>
            </a:endParaRPr>
          </a:p>
          <a:p>
            <a:pPr algn="just">
              <a:buFont typeface="Wingdings" pitchFamily="2" charset="2"/>
              <a:buChar char="Ø"/>
            </a:pPr>
            <a:endParaRPr lang="uk-UA" sz="2000" u="sng" dirty="0" smtClean="0">
              <a:solidFill>
                <a:srgbClr val="6600FF"/>
              </a:solidFill>
              <a:latin typeface="Arial Black" pitchFamily="34" charset="0"/>
              <a:cs typeface="Arial" pitchFamily="34" charset="0"/>
            </a:endParaRPr>
          </a:p>
        </p:txBody>
      </p:sp>
      <p:graphicFrame>
        <p:nvGraphicFramePr>
          <p:cNvPr id="9" name="Схема 8"/>
          <p:cNvGraphicFramePr/>
          <p:nvPr/>
        </p:nvGraphicFramePr>
        <p:xfrm>
          <a:off x="2714612" y="3500438"/>
          <a:ext cx="6096000" cy="3214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3000" fill="hold"/>
                                        <p:tgtEl>
                                          <p:spTgt spid="9"/>
                                        </p:tgtEl>
                                        <p:attrNameLst>
                                          <p:attrName>ppt_x</p:attrName>
                                        </p:attrNameLst>
                                      </p:cBhvr>
                                      <p:tavLst>
                                        <p:tav tm="0">
                                          <p:val>
                                            <p:strVal val="#ppt_x-.2"/>
                                          </p:val>
                                        </p:tav>
                                        <p:tav tm="100000">
                                          <p:val>
                                            <p:strVal val="#ppt_x"/>
                                          </p:val>
                                        </p:tav>
                                      </p:tavLst>
                                    </p:anim>
                                    <p:anim calcmode="lin" valueType="num">
                                      <p:cBhvr>
                                        <p:cTn id="8" dur="3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9" grpId="1">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0" y="0"/>
            <a:ext cx="2428860" cy="6858000"/>
          </a:xfrm>
          <a:blipFill>
            <a:blip r:embed="rId3" cstate="print">
              <a:duotone>
                <a:prstClr val="black"/>
                <a:schemeClr val="accent6">
                  <a:lumMod val="60000"/>
                  <a:lumOff val="40000"/>
                  <a:tint val="45000"/>
                  <a:satMod val="400000"/>
                </a:schemeClr>
              </a:duotone>
            </a:blip>
            <a:tile tx="0" ty="0" sx="100000" sy="100000" flip="none" algn="tl"/>
          </a:blipFill>
        </p:spPr>
        <p:txBody>
          <a:bodyPr/>
          <a:lstStyle/>
          <a:p>
            <a:pPr algn="ctr"/>
            <a:r>
              <a:rPr lang="uk-UA" sz="1600" b="0" cap="none" dirty="0" smtClean="0">
                <a:ln>
                  <a:noFill/>
                </a:ln>
                <a:solidFill>
                  <a:schemeClr val="tx1"/>
                </a:solidFill>
                <a:latin typeface="Arial" pitchFamily="34" charset="0"/>
                <a:cs typeface="Arial" pitchFamily="34" charset="0"/>
              </a:rPr>
              <a:t>.</a:t>
            </a:r>
            <a:r>
              <a:rPr lang="uk-UA" sz="3200" b="0" cap="none" dirty="0" smtClean="0">
                <a:ln>
                  <a:noFill/>
                </a:ln>
                <a:solidFill>
                  <a:schemeClr val="tx1"/>
                </a:solidFill>
                <a:latin typeface="Arial" pitchFamily="34" charset="0"/>
                <a:cs typeface="Arial" pitchFamily="34" charset="0"/>
              </a:rPr>
              <a:t/>
            </a:r>
            <a:br>
              <a:rPr lang="uk-UA" sz="3200" b="0" cap="none" dirty="0" smtClean="0">
                <a:ln>
                  <a:noFill/>
                </a:ln>
                <a:solidFill>
                  <a:schemeClr val="tx1"/>
                </a:solidFill>
                <a:latin typeface="Arial" pitchFamily="34" charset="0"/>
                <a:cs typeface="Arial" pitchFamily="34" charset="0"/>
              </a:rPr>
            </a:br>
            <a:r>
              <a:rPr lang="uk-UA" sz="3200" b="0" cap="none" dirty="0" smtClean="0">
                <a:ln>
                  <a:noFill/>
                </a:ln>
                <a:solidFill>
                  <a:schemeClr val="tx1"/>
                </a:solidFill>
                <a:latin typeface="Arial" pitchFamily="34" charset="0"/>
                <a:cs typeface="Arial" pitchFamily="34" charset="0"/>
              </a:rPr>
              <a:t/>
            </a:r>
            <a:br>
              <a:rPr lang="uk-UA" sz="3200" b="0" cap="none" dirty="0" smtClean="0">
                <a:ln>
                  <a:noFill/>
                </a:ln>
                <a:solidFill>
                  <a:schemeClr val="tx1"/>
                </a:solidFill>
                <a:latin typeface="Arial" pitchFamily="34" charset="0"/>
                <a:cs typeface="Arial" pitchFamily="34" charset="0"/>
              </a:rPr>
            </a:br>
            <a:r>
              <a:rPr lang="uk-UA" sz="1800" b="0" cap="none" dirty="0" smtClean="0">
                <a:ln>
                  <a:noFill/>
                </a:ln>
                <a:solidFill>
                  <a:schemeClr val="accent6">
                    <a:lumMod val="50000"/>
                  </a:schemeClr>
                </a:solidFill>
                <a:latin typeface="Arial" pitchFamily="34" charset="0"/>
                <a:cs typeface="Arial" pitchFamily="34" charset="0"/>
              </a:rPr>
              <a:t/>
            </a:r>
            <a:br>
              <a:rPr lang="uk-UA" sz="1800" b="0" cap="none" dirty="0" smtClean="0">
                <a:ln>
                  <a:noFill/>
                </a:ln>
                <a:solidFill>
                  <a:schemeClr val="accent6">
                    <a:lumMod val="50000"/>
                  </a:schemeClr>
                </a:solidFill>
                <a:latin typeface="Arial" pitchFamily="34" charset="0"/>
                <a:cs typeface="Arial" pitchFamily="34" charset="0"/>
              </a:rPr>
            </a:br>
            <a:endParaRPr lang="ru-RU" sz="2800" dirty="0">
              <a:solidFill>
                <a:schemeClr val="accent6">
                  <a:lumMod val="50000"/>
                </a:schemeClr>
              </a:solidFill>
              <a:latin typeface="Arial Black" pitchFamily="34" charset="0"/>
              <a:cs typeface="Arial" pitchFamily="34" charset="0"/>
            </a:endParaRPr>
          </a:p>
        </p:txBody>
      </p:sp>
      <p:sp>
        <p:nvSpPr>
          <p:cNvPr id="15" name="Подзаголовок 14"/>
          <p:cNvSpPr>
            <a:spLocks noGrp="1"/>
          </p:cNvSpPr>
          <p:nvPr>
            <p:ph type="subTitle" idx="1"/>
          </p:nvPr>
        </p:nvSpPr>
        <p:spPr>
          <a:xfrm>
            <a:off x="2428860" y="0"/>
            <a:ext cx="6715140" cy="6858000"/>
          </a:xfrm>
          <a:blipFill>
            <a:blip r:embed="rId3" cstate="print"/>
            <a:tile tx="0" ty="0" sx="100000" sy="100000" flip="none" algn="tl"/>
          </a:blipFill>
        </p:spPr>
        <p:txBody>
          <a:bodyPr numCol="1">
            <a:normAutofit fontScale="77500" lnSpcReduction="20000"/>
          </a:bodyPr>
          <a:lstStyle/>
          <a:p>
            <a:pPr algn="ctr"/>
            <a:r>
              <a:rPr lang="uk-UA" sz="2900" b="1" i="1" dirty="0" smtClean="0">
                <a:solidFill>
                  <a:srgbClr val="6600FF"/>
                </a:solidFill>
                <a:latin typeface="Arial" pitchFamily="34" charset="0"/>
                <a:cs typeface="Arial" pitchFamily="34" charset="0"/>
              </a:rPr>
              <a:t> Образотворче мистецтво</a:t>
            </a:r>
            <a:endParaRPr lang="uk-UA" sz="1800" b="1" i="1" dirty="0" smtClean="0">
              <a:solidFill>
                <a:srgbClr val="6600FF"/>
              </a:solidFill>
              <a:latin typeface="Arial" pitchFamily="34" charset="0"/>
              <a:cs typeface="Arial" pitchFamily="34" charset="0"/>
            </a:endParaRPr>
          </a:p>
          <a:p>
            <a:pPr algn="l"/>
            <a:r>
              <a:rPr lang="uk-UA" sz="1800" b="1" i="1" dirty="0" smtClean="0">
                <a:solidFill>
                  <a:srgbClr val="6600FF"/>
                </a:solidFill>
                <a:latin typeface="Arial" pitchFamily="34" charset="0"/>
                <a:cs typeface="Arial" pitchFamily="34" charset="0"/>
              </a:rPr>
              <a:t> </a:t>
            </a:r>
            <a:r>
              <a:rPr lang="uk-UA" sz="2300" b="1" i="1" dirty="0" smtClean="0">
                <a:solidFill>
                  <a:srgbClr val="6600FF"/>
                </a:solidFill>
                <a:latin typeface="Arial" pitchFamily="34" charset="0"/>
                <a:cs typeface="Arial" pitchFamily="34" charset="0"/>
              </a:rPr>
              <a:t>   </a:t>
            </a:r>
            <a:r>
              <a:rPr lang="uk-UA" sz="2300" b="1" dirty="0" smtClean="0">
                <a:solidFill>
                  <a:schemeClr val="tx1"/>
                </a:solidFill>
                <a:latin typeface="Arial" pitchFamily="34" charset="0"/>
                <a:cs typeface="Arial" pitchFamily="34" charset="0"/>
              </a:rPr>
              <a:t>орнамент   </a:t>
            </a:r>
            <a:r>
              <a:rPr lang="uk-UA" sz="2300" dirty="0" smtClean="0">
                <a:solidFill>
                  <a:schemeClr val="tx1"/>
                </a:solidFill>
                <a:latin typeface="Arial" pitchFamily="34" charset="0"/>
                <a:cs typeface="Arial" pitchFamily="34" charset="0"/>
              </a:rPr>
              <a:t> </a:t>
            </a:r>
          </a:p>
          <a:p>
            <a:pPr algn="just"/>
            <a:r>
              <a:rPr lang="uk-UA" sz="2300" dirty="0" smtClean="0">
                <a:solidFill>
                  <a:schemeClr val="tx1"/>
                </a:solidFill>
                <a:latin typeface="Arial" pitchFamily="34" charset="0"/>
                <a:cs typeface="Arial" pitchFamily="34" charset="0"/>
              </a:rPr>
              <a:t>В основі орнаменту  лежать  спіралі,  геометричні  фігури,  тварини.</a:t>
            </a:r>
          </a:p>
          <a:p>
            <a:pPr algn="just"/>
            <a:r>
              <a:rPr lang="uk-UA" sz="2300" dirty="0" smtClean="0">
                <a:solidFill>
                  <a:schemeClr val="tx1"/>
                </a:solidFill>
                <a:latin typeface="Arial" pitchFamily="34" charset="0"/>
                <a:cs typeface="Arial" pitchFamily="34" charset="0"/>
              </a:rPr>
              <a:t> зокрема : </a:t>
            </a:r>
            <a:r>
              <a:rPr lang="uk-UA" sz="2300" b="1" dirty="0" smtClean="0">
                <a:solidFill>
                  <a:schemeClr val="tx1"/>
                </a:solidFill>
                <a:latin typeface="Arial" pitchFamily="34" charset="0"/>
                <a:cs typeface="Arial" pitchFamily="34" charset="0"/>
              </a:rPr>
              <a:t>СОНЦЕ</a:t>
            </a:r>
            <a:r>
              <a:rPr lang="uk-UA" sz="1800" dirty="0" smtClean="0">
                <a:solidFill>
                  <a:schemeClr val="tx1"/>
                </a:solidFill>
                <a:latin typeface="Arial" pitchFamily="34" charset="0"/>
                <a:cs typeface="Arial" pitchFamily="34" charset="0"/>
              </a:rPr>
              <a:t> </a:t>
            </a:r>
            <a:r>
              <a:rPr lang="en-US" sz="1800" dirty="0" smtClean="0">
                <a:solidFill>
                  <a:schemeClr val="tx1"/>
                </a:solidFill>
                <a:latin typeface="Arial" pitchFamily="34" charset="0"/>
                <a:cs typeface="Arial" pitchFamily="34" charset="0"/>
              </a:rPr>
              <a:t>&gt;&gt;&gt;</a:t>
            </a:r>
            <a:r>
              <a:rPr lang="uk-UA" sz="1800" dirty="0" smtClean="0">
                <a:solidFill>
                  <a:schemeClr val="tx1"/>
                </a:solidFill>
                <a:latin typeface="Arial" pitchFamily="34" charset="0"/>
                <a:cs typeface="Arial" pitchFamily="34" charset="0"/>
              </a:rPr>
              <a:t> </a:t>
            </a:r>
            <a:r>
              <a:rPr lang="uk-UA" sz="2300" dirty="0" smtClean="0">
                <a:solidFill>
                  <a:schemeClr val="tx1"/>
                </a:solidFill>
                <a:latin typeface="Arial" pitchFamily="34" charset="0"/>
                <a:cs typeface="Arial" pitchFamily="34" charset="0"/>
              </a:rPr>
              <a:t>коло з 6 спицями, або  круг з хрестом ;</a:t>
            </a:r>
          </a:p>
          <a:p>
            <a:pPr algn="just"/>
            <a:r>
              <a:rPr lang="uk-UA" sz="2300" dirty="0" smtClean="0">
                <a:solidFill>
                  <a:schemeClr val="tx1"/>
                </a:solidFill>
                <a:latin typeface="Arial" pitchFamily="34" charset="0"/>
                <a:cs typeface="Arial" pitchFamily="34" charset="0"/>
              </a:rPr>
              <a:t>                 </a:t>
            </a:r>
            <a:r>
              <a:rPr lang="uk-UA" sz="2300" b="1" dirty="0" smtClean="0">
                <a:solidFill>
                  <a:schemeClr val="tx1"/>
                </a:solidFill>
                <a:latin typeface="Arial" pitchFamily="34" charset="0"/>
                <a:cs typeface="Arial" pitchFamily="34" charset="0"/>
              </a:rPr>
              <a:t>ПОЛЕ</a:t>
            </a:r>
            <a:r>
              <a:rPr lang="uk-UA" sz="1800" dirty="0" smtClean="0">
                <a:solidFill>
                  <a:schemeClr val="tx1"/>
                </a:solidFill>
                <a:latin typeface="Arial" pitchFamily="34" charset="0"/>
                <a:cs typeface="Arial" pitchFamily="34" charset="0"/>
              </a:rPr>
              <a:t> </a:t>
            </a:r>
            <a:r>
              <a:rPr lang="en-US" sz="1800" dirty="0" smtClean="0">
                <a:solidFill>
                  <a:schemeClr val="tx1"/>
                </a:solidFill>
                <a:latin typeface="Arial" pitchFamily="34" charset="0"/>
                <a:cs typeface="Arial" pitchFamily="34" charset="0"/>
              </a:rPr>
              <a:t>&gt;&gt;&gt; </a:t>
            </a:r>
            <a:r>
              <a:rPr lang="uk-UA" sz="2300" dirty="0" smtClean="0">
                <a:solidFill>
                  <a:schemeClr val="tx1"/>
                </a:solidFill>
                <a:latin typeface="Arial" pitchFamily="34" charset="0"/>
                <a:cs typeface="Arial" pitchFamily="34" charset="0"/>
              </a:rPr>
              <a:t>квадрат, ромб розділений на 4 частини;</a:t>
            </a:r>
          </a:p>
          <a:p>
            <a:pPr algn="just"/>
            <a:r>
              <a:rPr lang="uk-UA" sz="2300" dirty="0" smtClean="0">
                <a:solidFill>
                  <a:schemeClr val="tx1"/>
                </a:solidFill>
                <a:latin typeface="Arial" pitchFamily="34" charset="0"/>
                <a:cs typeface="Arial" pitchFamily="34" charset="0"/>
              </a:rPr>
              <a:t>                 </a:t>
            </a:r>
            <a:r>
              <a:rPr lang="uk-UA" sz="2300" b="1" dirty="0" smtClean="0">
                <a:solidFill>
                  <a:schemeClr val="tx1"/>
                </a:solidFill>
                <a:latin typeface="Arial" pitchFamily="34" charset="0"/>
                <a:cs typeface="Arial" pitchFamily="34" charset="0"/>
              </a:rPr>
              <a:t>ЗЕРНО</a:t>
            </a:r>
            <a:r>
              <a:rPr lang="uk-UA" sz="2300" dirty="0" smtClean="0">
                <a:solidFill>
                  <a:schemeClr val="tx1"/>
                </a:solidFill>
                <a:latin typeface="Arial" pitchFamily="34" charset="0"/>
                <a:cs typeface="Arial" pitchFamily="34" charset="0"/>
              </a:rPr>
              <a:t> </a:t>
            </a:r>
            <a:r>
              <a:rPr lang="en-US" sz="1800" dirty="0" smtClean="0">
                <a:solidFill>
                  <a:schemeClr val="tx1"/>
                </a:solidFill>
                <a:latin typeface="Arial" pitchFamily="34" charset="0"/>
                <a:cs typeface="Arial" pitchFamily="34" charset="0"/>
              </a:rPr>
              <a:t>&gt;&gt;&gt;</a:t>
            </a:r>
            <a:r>
              <a:rPr lang="uk-UA" sz="2300" dirty="0" smtClean="0">
                <a:solidFill>
                  <a:schemeClr val="tx1"/>
                </a:solidFill>
                <a:latin typeface="Arial" pitchFamily="34" charset="0"/>
                <a:cs typeface="Arial" pitchFamily="34" charset="0"/>
              </a:rPr>
              <a:t>  крапка ;</a:t>
            </a:r>
          </a:p>
          <a:p>
            <a:pPr algn="just"/>
            <a:r>
              <a:rPr lang="uk-UA" sz="2300" dirty="0" smtClean="0">
                <a:solidFill>
                  <a:schemeClr val="tx1"/>
                </a:solidFill>
                <a:latin typeface="Arial" pitchFamily="34" charset="0"/>
                <a:cs typeface="Arial" pitchFamily="34" charset="0"/>
              </a:rPr>
              <a:t>                 </a:t>
            </a:r>
            <a:r>
              <a:rPr lang="uk-UA" sz="2300" b="1" dirty="0" smtClean="0">
                <a:solidFill>
                  <a:schemeClr val="tx1"/>
                </a:solidFill>
                <a:latin typeface="Arial" pitchFamily="34" charset="0"/>
                <a:cs typeface="Arial" pitchFamily="34" charset="0"/>
              </a:rPr>
              <a:t>СПІРАЛЬ</a:t>
            </a:r>
            <a:r>
              <a:rPr lang="uk-UA" sz="2300" dirty="0" smtClean="0">
                <a:solidFill>
                  <a:schemeClr val="tx1"/>
                </a:solidFill>
                <a:latin typeface="Arial" pitchFamily="34" charset="0"/>
                <a:cs typeface="Arial" pitchFamily="34" charset="0"/>
              </a:rPr>
              <a:t>  </a:t>
            </a:r>
            <a:r>
              <a:rPr lang="uk-UA" sz="1800" dirty="0" smtClean="0">
                <a:solidFill>
                  <a:schemeClr val="tx1"/>
                </a:solidFill>
                <a:latin typeface="Arial" pitchFamily="34" charset="0"/>
                <a:cs typeface="Arial" pitchFamily="34" charset="0"/>
              </a:rPr>
              <a:t> </a:t>
            </a:r>
            <a:r>
              <a:rPr lang="en-US" sz="1800" dirty="0" smtClean="0">
                <a:solidFill>
                  <a:schemeClr val="tx1"/>
                </a:solidFill>
                <a:latin typeface="Arial" pitchFamily="34" charset="0"/>
                <a:cs typeface="Arial" pitchFamily="34" charset="0"/>
              </a:rPr>
              <a:t>&gt;&gt;&gt; </a:t>
            </a:r>
            <a:r>
              <a:rPr lang="uk-UA" sz="2300" dirty="0" smtClean="0">
                <a:solidFill>
                  <a:schemeClr val="tx1"/>
                </a:solidFill>
                <a:latin typeface="Arial" pitchFamily="34" charset="0"/>
                <a:cs typeface="Arial" pitchFamily="34" charset="0"/>
              </a:rPr>
              <a:t>вічність ;</a:t>
            </a:r>
          </a:p>
          <a:p>
            <a:pPr algn="just"/>
            <a:endParaRPr lang="uk-UA" sz="1800" dirty="0" smtClean="0">
              <a:solidFill>
                <a:schemeClr val="tx1"/>
              </a:solidFill>
              <a:latin typeface="Arial" pitchFamily="34" charset="0"/>
              <a:cs typeface="Arial" pitchFamily="34" charset="0"/>
            </a:endParaRPr>
          </a:p>
          <a:p>
            <a:pPr algn="just"/>
            <a:r>
              <a:rPr lang="uk-UA" sz="1800" dirty="0" smtClean="0">
                <a:solidFill>
                  <a:schemeClr val="tx1"/>
                </a:solidFill>
                <a:latin typeface="Arial" pitchFamily="34" charset="0"/>
                <a:cs typeface="Arial" pitchFamily="34" charset="0"/>
              </a:rPr>
              <a:t>                             </a:t>
            </a:r>
          </a:p>
          <a:p>
            <a:pPr algn="just"/>
            <a:r>
              <a:rPr lang="uk-UA" sz="1800" dirty="0" smtClean="0">
                <a:solidFill>
                  <a:schemeClr val="tx1"/>
                </a:solidFill>
                <a:latin typeface="Arial" pitchFamily="34" charset="0"/>
                <a:cs typeface="Arial" pitchFamily="34" charset="0"/>
              </a:rPr>
              <a:t>                               </a:t>
            </a:r>
            <a:r>
              <a:rPr lang="uk-UA" sz="2300" dirty="0" smtClean="0">
                <a:solidFill>
                  <a:schemeClr val="tx1"/>
                </a:solidFill>
                <a:latin typeface="Arial" pitchFamily="34" charset="0"/>
                <a:cs typeface="Arial" pitchFamily="34" charset="0"/>
              </a:rPr>
              <a:t>Знак  </a:t>
            </a:r>
            <a:r>
              <a:rPr lang="uk-UA" sz="2300" dirty="0" err="1" smtClean="0">
                <a:solidFill>
                  <a:schemeClr val="tx1"/>
                </a:solidFill>
                <a:latin typeface="Arial" pitchFamily="34" charset="0"/>
                <a:cs typeface="Arial" pitchFamily="34" charset="0"/>
              </a:rPr>
              <a:t>Дао</a:t>
            </a:r>
            <a:endParaRPr lang="uk-UA" sz="1800" dirty="0" smtClean="0">
              <a:solidFill>
                <a:schemeClr val="tx1"/>
              </a:solidFill>
              <a:latin typeface="Arial" pitchFamily="34" charset="0"/>
              <a:cs typeface="Arial" pitchFamily="34" charset="0"/>
            </a:endParaRPr>
          </a:p>
          <a:p>
            <a:r>
              <a:rPr lang="uk-UA" sz="1800" dirty="0" smtClean="0">
                <a:solidFill>
                  <a:schemeClr val="tx1"/>
                </a:solidFill>
                <a:latin typeface="Arial" pitchFamily="34" charset="0"/>
                <a:cs typeface="Arial" pitchFamily="34" charset="0"/>
              </a:rPr>
              <a:t>                                               </a:t>
            </a:r>
          </a:p>
          <a:p>
            <a:endParaRPr lang="uk-UA" sz="1800" dirty="0" smtClean="0">
              <a:solidFill>
                <a:schemeClr val="tx1"/>
              </a:solidFill>
              <a:latin typeface="Arial" pitchFamily="34" charset="0"/>
              <a:cs typeface="Arial" pitchFamily="34" charset="0"/>
            </a:endParaRPr>
          </a:p>
          <a:p>
            <a:endParaRPr lang="uk-UA" sz="1800" dirty="0" smtClean="0">
              <a:solidFill>
                <a:schemeClr val="tx1"/>
              </a:solidFill>
              <a:latin typeface="Arial" pitchFamily="34" charset="0"/>
              <a:cs typeface="Arial" pitchFamily="34" charset="0"/>
            </a:endParaRPr>
          </a:p>
          <a:p>
            <a:pPr algn="l"/>
            <a:r>
              <a:rPr lang="uk-UA" sz="1900" b="1" i="1" dirty="0" smtClean="0">
                <a:solidFill>
                  <a:schemeClr val="tx1"/>
                </a:solidFill>
                <a:latin typeface="Arial" pitchFamily="34" charset="0"/>
                <a:cs typeface="Arial" pitchFamily="34" charset="0"/>
              </a:rPr>
              <a:t> </a:t>
            </a:r>
          </a:p>
          <a:p>
            <a:pPr algn="l"/>
            <a:endParaRPr lang="uk-UA" sz="1900" b="1" i="1" dirty="0" smtClean="0">
              <a:solidFill>
                <a:schemeClr val="tx1"/>
              </a:solidFill>
              <a:latin typeface="Arial" pitchFamily="34" charset="0"/>
              <a:cs typeface="Arial" pitchFamily="34" charset="0"/>
            </a:endParaRPr>
          </a:p>
          <a:p>
            <a:pPr algn="l"/>
            <a:r>
              <a:rPr lang="uk-UA" sz="1600" i="1" dirty="0" smtClean="0">
                <a:solidFill>
                  <a:srgbClr val="3333FF"/>
                </a:solidFill>
                <a:latin typeface="Arial" pitchFamily="34" charset="0"/>
                <a:cs typeface="Arial" pitchFamily="34" charset="0"/>
              </a:rPr>
              <a:t>  </a:t>
            </a:r>
            <a:endParaRPr lang="uk-UA" sz="1400" i="1" dirty="0" smtClean="0">
              <a:solidFill>
                <a:srgbClr val="3333FF"/>
              </a:solidFill>
              <a:latin typeface="Arial" pitchFamily="34" charset="0"/>
              <a:cs typeface="Arial" pitchFamily="34" charset="0"/>
            </a:endParaRPr>
          </a:p>
          <a:p>
            <a:pPr algn="just"/>
            <a:r>
              <a:rPr lang="uk-UA" sz="1800" i="1" dirty="0" smtClean="0">
                <a:solidFill>
                  <a:schemeClr val="tx1"/>
                </a:solidFill>
                <a:latin typeface="Arial" pitchFamily="34" charset="0"/>
                <a:cs typeface="Arial" pitchFamily="34" charset="0"/>
              </a:rPr>
              <a:t>                                               </a:t>
            </a:r>
            <a:r>
              <a:rPr lang="uk-UA" sz="1800" b="1" i="1" dirty="0" smtClean="0">
                <a:solidFill>
                  <a:schemeClr val="tx1"/>
                </a:solidFill>
                <a:latin typeface="Arial" pitchFamily="34" charset="0"/>
                <a:cs typeface="Arial" pitchFamily="34" charset="0"/>
              </a:rPr>
              <a:t>пояснення:    земля  з  рослинами та  каплями  </a:t>
            </a:r>
          </a:p>
          <a:p>
            <a:pPr algn="just"/>
            <a:r>
              <a:rPr lang="uk-UA" sz="1800" b="1" i="1" dirty="0" smtClean="0">
                <a:solidFill>
                  <a:schemeClr val="tx1"/>
                </a:solidFill>
                <a:latin typeface="Arial" pitchFamily="34" charset="0"/>
                <a:cs typeface="Arial" pitchFamily="34" charset="0"/>
              </a:rPr>
              <a:t>                                                                  майбутнього   дощу </a:t>
            </a:r>
            <a:r>
              <a:rPr lang="uk-UA" sz="1800" i="1" dirty="0" smtClean="0">
                <a:solidFill>
                  <a:schemeClr val="tx1"/>
                </a:solidFill>
                <a:latin typeface="Arial" pitchFamily="34" charset="0"/>
                <a:cs typeface="Arial" pitchFamily="34" charset="0"/>
              </a:rPr>
              <a:t>;                             </a:t>
            </a:r>
          </a:p>
          <a:p>
            <a:pPr algn="just"/>
            <a:endParaRPr lang="uk-UA" sz="1800" i="1" dirty="0" smtClean="0">
              <a:solidFill>
                <a:schemeClr val="tx1"/>
              </a:solidFill>
              <a:latin typeface="Arial" pitchFamily="34" charset="0"/>
              <a:cs typeface="Arial" pitchFamily="34" charset="0"/>
            </a:endParaRPr>
          </a:p>
          <a:p>
            <a:pPr algn="just"/>
            <a:endParaRPr lang="uk-UA" sz="1800" i="1" dirty="0" smtClean="0">
              <a:solidFill>
                <a:schemeClr val="tx1"/>
              </a:solidFill>
              <a:latin typeface="Arial" pitchFamily="34" charset="0"/>
              <a:cs typeface="Arial" pitchFamily="34" charset="0"/>
            </a:endParaRPr>
          </a:p>
          <a:p>
            <a:pPr algn="just"/>
            <a:endParaRPr lang="uk-UA" sz="1800" i="1" dirty="0" smtClean="0">
              <a:solidFill>
                <a:schemeClr val="tx1"/>
              </a:solidFill>
              <a:latin typeface="Arial" pitchFamily="34" charset="0"/>
              <a:cs typeface="Arial" pitchFamily="34" charset="0"/>
            </a:endParaRPr>
          </a:p>
          <a:p>
            <a:pPr algn="just"/>
            <a:r>
              <a:rPr lang="uk-UA" sz="2100" i="1" dirty="0" smtClean="0">
                <a:solidFill>
                  <a:schemeClr val="tx1"/>
                </a:solidFill>
                <a:latin typeface="Arial" pitchFamily="34" charset="0"/>
                <a:cs typeface="Arial" pitchFamily="34" charset="0"/>
              </a:rPr>
              <a:t>                                          </a:t>
            </a:r>
            <a:r>
              <a:rPr lang="uk-UA" sz="1800" b="1" i="1" dirty="0" smtClean="0">
                <a:solidFill>
                  <a:schemeClr val="tx1"/>
                </a:solidFill>
                <a:latin typeface="Arial" pitchFamily="34" charset="0"/>
                <a:cs typeface="Arial" pitchFamily="34" charset="0"/>
              </a:rPr>
              <a:t>пояснення:      рух сонця та дощові полоси                              </a:t>
            </a:r>
            <a:endParaRPr lang="uk-UA" sz="2300" b="1" i="1" dirty="0" smtClean="0">
              <a:solidFill>
                <a:schemeClr val="tx1"/>
              </a:solidFill>
              <a:latin typeface="Arial" pitchFamily="34" charset="0"/>
              <a:cs typeface="Arial" pitchFamily="34" charset="0"/>
            </a:endParaRPr>
          </a:p>
          <a:p>
            <a:pPr algn="just"/>
            <a:r>
              <a:rPr lang="uk-UA" sz="2000" b="1" dirty="0" smtClean="0">
                <a:solidFill>
                  <a:srgbClr val="6600FF"/>
                </a:solidFill>
                <a:latin typeface="Arial Black" pitchFamily="34" charset="0"/>
                <a:cs typeface="Arial" pitchFamily="34" charset="0"/>
              </a:rPr>
              <a:t>                                         </a:t>
            </a:r>
          </a:p>
          <a:p>
            <a:pPr algn="just"/>
            <a:r>
              <a:rPr lang="uk-UA" sz="2000" b="1" dirty="0" smtClean="0">
                <a:solidFill>
                  <a:srgbClr val="6600FF"/>
                </a:solidFill>
                <a:latin typeface="Arial Black" pitchFamily="34" charset="0"/>
                <a:cs typeface="Arial" pitchFamily="34" charset="0"/>
              </a:rPr>
              <a:t>                                     </a:t>
            </a:r>
          </a:p>
          <a:p>
            <a:pPr algn="just"/>
            <a:endParaRPr lang="uk-UA" sz="2000" b="1" dirty="0" smtClean="0">
              <a:solidFill>
                <a:srgbClr val="6600FF"/>
              </a:solidFill>
              <a:latin typeface="Arial Black" pitchFamily="34" charset="0"/>
              <a:cs typeface="Arial" pitchFamily="34" charset="0"/>
            </a:endParaRPr>
          </a:p>
        </p:txBody>
      </p:sp>
      <p:pic>
        <p:nvPicPr>
          <p:cNvPr id="1028" name="Picture 4" descr="C:\Documents and Settings\Admin\Мои документы\Трипільська культура\имтттт.gif"/>
          <p:cNvPicPr>
            <a:picLocks noChangeAspect="1" noChangeArrowheads="1"/>
          </p:cNvPicPr>
          <p:nvPr/>
        </p:nvPicPr>
        <p:blipFill>
          <a:blip r:embed="rId4" cstate="print"/>
          <a:srcRect/>
          <a:stretch>
            <a:fillRect/>
          </a:stretch>
        </p:blipFill>
        <p:spPr bwMode="auto">
          <a:xfrm>
            <a:off x="0" y="1500175"/>
            <a:ext cx="2428860" cy="38576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9" name="Picture 5" descr="C:\Documents and Settings\Admin\Мои документы\Трипільська культура\знак дао.jpg"/>
          <p:cNvPicPr>
            <a:picLocks noChangeAspect="1" noChangeArrowheads="1"/>
          </p:cNvPicPr>
          <p:nvPr/>
        </p:nvPicPr>
        <p:blipFill>
          <a:blip r:embed="rId5" cstate="print"/>
          <a:srcRect/>
          <a:stretch>
            <a:fillRect/>
          </a:stretch>
        </p:blipFill>
        <p:spPr bwMode="auto">
          <a:xfrm>
            <a:off x="2571736" y="2428868"/>
            <a:ext cx="1246047" cy="1188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6" name="Picture 2" descr="C:\Documents and Settings\Admin\Мои документы\Трипільська культура\7777.jpg"/>
          <p:cNvPicPr>
            <a:picLocks noChangeAspect="1" noChangeArrowheads="1"/>
          </p:cNvPicPr>
          <p:nvPr/>
        </p:nvPicPr>
        <p:blipFill>
          <a:blip r:embed="rId6" cstate="print"/>
          <a:srcRect/>
          <a:stretch>
            <a:fillRect/>
          </a:stretch>
        </p:blipFill>
        <p:spPr bwMode="auto">
          <a:xfrm>
            <a:off x="6357950" y="1857364"/>
            <a:ext cx="2618172" cy="1728000"/>
          </a:xfrm>
          <a:prstGeom prst="rect">
            <a:avLst/>
          </a:prstGeom>
          <a:noFill/>
        </p:spPr>
      </p:pic>
      <p:pic>
        <p:nvPicPr>
          <p:cNvPr id="2" name="Picture 2" descr="C:\Documents and Settings\Admin\Мои документы\Трипільська культура\Landshafty.jpgтььььрбтбб.jpg"/>
          <p:cNvPicPr>
            <a:picLocks noChangeAspect="1" noChangeArrowheads="1"/>
          </p:cNvPicPr>
          <p:nvPr/>
        </p:nvPicPr>
        <p:blipFill>
          <a:blip r:embed="rId7" cstate="print"/>
          <a:srcRect t="483" b="78197"/>
          <a:stretch>
            <a:fillRect/>
          </a:stretch>
        </p:blipFill>
        <p:spPr bwMode="auto">
          <a:xfrm>
            <a:off x="2571736" y="4500570"/>
            <a:ext cx="2160000" cy="1013532"/>
          </a:xfrm>
          <a:prstGeom prst="rect">
            <a:avLst/>
          </a:prstGeom>
          <a:noFill/>
        </p:spPr>
      </p:pic>
      <p:pic>
        <p:nvPicPr>
          <p:cNvPr id="3" name="Picture 3" descr="C:\Documents and Settings\Admin\Мои документы\Трипільська культура\Landshafty.jpgтььььрбтбб.jpg"/>
          <p:cNvPicPr>
            <a:picLocks noChangeAspect="1" noChangeArrowheads="1"/>
          </p:cNvPicPr>
          <p:nvPr/>
        </p:nvPicPr>
        <p:blipFill>
          <a:blip r:embed="rId7" cstate="print"/>
          <a:srcRect t="21239" b="57924"/>
          <a:stretch>
            <a:fillRect/>
          </a:stretch>
        </p:blipFill>
        <p:spPr bwMode="auto">
          <a:xfrm>
            <a:off x="2500298" y="5794411"/>
            <a:ext cx="2257871" cy="856605"/>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0" y="0"/>
            <a:ext cx="2428860" cy="6858000"/>
          </a:xfrm>
          <a:blipFill>
            <a:blip r:embed="rId2" cstate="print">
              <a:duotone>
                <a:prstClr val="black"/>
                <a:schemeClr val="accent6">
                  <a:lumMod val="60000"/>
                  <a:lumOff val="40000"/>
                  <a:tint val="45000"/>
                  <a:satMod val="400000"/>
                </a:schemeClr>
              </a:duotone>
            </a:blip>
            <a:tile tx="0" ty="0" sx="100000" sy="100000" flip="none" algn="tl"/>
          </a:blipFill>
        </p:spPr>
        <p:txBody>
          <a:bodyPr/>
          <a:lstStyle/>
          <a:p>
            <a:pPr algn="ctr"/>
            <a:r>
              <a:rPr lang="uk-UA" sz="3200" b="0" cap="none" dirty="0" smtClean="0">
                <a:ln>
                  <a:noFill/>
                </a:ln>
                <a:solidFill>
                  <a:schemeClr val="tx1"/>
                </a:solidFill>
                <a:latin typeface="Arial" pitchFamily="34" charset="0"/>
                <a:cs typeface="Arial" pitchFamily="34" charset="0"/>
              </a:rPr>
              <a:t/>
            </a:r>
            <a:br>
              <a:rPr lang="uk-UA" sz="3200" b="0" cap="none" dirty="0" smtClean="0">
                <a:ln>
                  <a:noFill/>
                </a:ln>
                <a:solidFill>
                  <a:schemeClr val="tx1"/>
                </a:solidFill>
                <a:latin typeface="Arial" pitchFamily="34" charset="0"/>
                <a:cs typeface="Arial" pitchFamily="34" charset="0"/>
              </a:rPr>
            </a:br>
            <a:r>
              <a:rPr lang="uk-UA" sz="1800" b="0" cap="none" dirty="0" smtClean="0">
                <a:ln>
                  <a:noFill/>
                </a:ln>
                <a:solidFill>
                  <a:schemeClr val="accent6">
                    <a:lumMod val="50000"/>
                  </a:schemeClr>
                </a:solidFill>
                <a:latin typeface="Arial" pitchFamily="34" charset="0"/>
                <a:cs typeface="Arial" pitchFamily="34" charset="0"/>
              </a:rPr>
              <a:t/>
            </a:r>
            <a:br>
              <a:rPr lang="uk-UA" sz="1800" b="0" cap="none" dirty="0" smtClean="0">
                <a:ln>
                  <a:noFill/>
                </a:ln>
                <a:solidFill>
                  <a:schemeClr val="accent6">
                    <a:lumMod val="50000"/>
                  </a:schemeClr>
                </a:solidFill>
                <a:latin typeface="Arial" pitchFamily="34" charset="0"/>
                <a:cs typeface="Arial" pitchFamily="34" charset="0"/>
              </a:rPr>
            </a:br>
            <a:endParaRPr lang="ru-RU" sz="2800" dirty="0">
              <a:solidFill>
                <a:schemeClr val="accent6">
                  <a:lumMod val="50000"/>
                </a:schemeClr>
              </a:solidFill>
              <a:latin typeface="Arial Black" pitchFamily="34" charset="0"/>
              <a:cs typeface="Arial" pitchFamily="34" charset="0"/>
            </a:endParaRPr>
          </a:p>
        </p:txBody>
      </p:sp>
      <p:sp>
        <p:nvSpPr>
          <p:cNvPr id="15" name="Подзаголовок 14"/>
          <p:cNvSpPr>
            <a:spLocks noGrp="1"/>
          </p:cNvSpPr>
          <p:nvPr>
            <p:ph type="subTitle" idx="1"/>
          </p:nvPr>
        </p:nvSpPr>
        <p:spPr>
          <a:xfrm>
            <a:off x="1000100" y="0"/>
            <a:ext cx="8143900" cy="6858000"/>
          </a:xfrm>
          <a:blipFill>
            <a:blip r:embed="rId2" cstate="print"/>
            <a:tile tx="0" ty="0" sx="100000" sy="100000" flip="none" algn="tl"/>
          </a:blipFill>
        </p:spPr>
        <p:txBody>
          <a:bodyPr numCol="1">
            <a:normAutofit fontScale="55000" lnSpcReduction="20000"/>
          </a:bodyPr>
          <a:lstStyle/>
          <a:p>
            <a:pPr algn="just">
              <a:buFont typeface="Wingdings" pitchFamily="2" charset="2"/>
              <a:buChar char="Ø"/>
            </a:pPr>
            <a:r>
              <a:rPr lang="uk-UA" sz="5100" b="1" i="1" dirty="0" smtClean="0">
                <a:solidFill>
                  <a:srgbClr val="6600FF"/>
                </a:solidFill>
                <a:latin typeface="Arial" pitchFamily="34" charset="0"/>
                <a:cs typeface="Arial" pitchFamily="34" charset="0"/>
              </a:rPr>
              <a:t>  </a:t>
            </a:r>
            <a:r>
              <a:rPr lang="uk-UA" sz="3400" b="1" i="1" dirty="0" smtClean="0">
                <a:solidFill>
                  <a:srgbClr val="6600FF"/>
                </a:solidFill>
                <a:latin typeface="Arial" pitchFamily="34" charset="0"/>
                <a:cs typeface="Arial" pitchFamily="34" charset="0"/>
              </a:rPr>
              <a:t>поселення</a:t>
            </a:r>
            <a:r>
              <a:rPr lang="uk-UA" sz="3300" b="1" i="1" dirty="0" smtClean="0">
                <a:solidFill>
                  <a:srgbClr val="6600FF"/>
                </a:solidFill>
                <a:latin typeface="Arial" pitchFamily="34" charset="0"/>
                <a:cs typeface="Arial" pitchFamily="34" charset="0"/>
              </a:rPr>
              <a:t>:</a:t>
            </a:r>
            <a:r>
              <a:rPr lang="uk-UA" sz="6700" b="1" i="1" dirty="0" smtClean="0">
                <a:solidFill>
                  <a:srgbClr val="6600FF"/>
                </a:solidFill>
                <a:latin typeface="Arial" pitchFamily="34" charset="0"/>
                <a:cs typeface="Arial" pitchFamily="34" charset="0"/>
              </a:rPr>
              <a:t>     </a:t>
            </a:r>
            <a:endParaRPr lang="en-US" sz="6700" b="1" i="1" dirty="0" smtClean="0">
              <a:solidFill>
                <a:srgbClr val="6600FF"/>
              </a:solidFill>
              <a:latin typeface="Arial" pitchFamily="34" charset="0"/>
              <a:cs typeface="Arial" pitchFamily="34" charset="0"/>
            </a:endParaRPr>
          </a:p>
          <a:p>
            <a:pPr algn="just"/>
            <a:r>
              <a:rPr lang="en-US" sz="6700" b="1" i="1" dirty="0" smtClean="0">
                <a:solidFill>
                  <a:srgbClr val="6600FF"/>
                </a:solidFill>
                <a:latin typeface="Arial" pitchFamily="34" charset="0"/>
                <a:cs typeface="Arial" pitchFamily="34" charset="0"/>
              </a:rPr>
              <a:t>                      </a:t>
            </a:r>
            <a:r>
              <a:rPr lang="uk-UA" sz="6700" b="1" i="1" dirty="0" smtClean="0">
                <a:solidFill>
                  <a:srgbClr val="6600FF"/>
                </a:solidFill>
                <a:latin typeface="Arial" pitchFamily="34" charset="0"/>
                <a:cs typeface="Arial" pitchFamily="34" charset="0"/>
              </a:rPr>
              <a:t>      </a:t>
            </a:r>
            <a:r>
              <a:rPr lang="uk-UA" sz="3300" b="1" dirty="0" smtClean="0">
                <a:solidFill>
                  <a:schemeClr val="tx1"/>
                </a:solidFill>
                <a:latin typeface="Arial" pitchFamily="34" charset="0"/>
                <a:cs typeface="Arial" pitchFamily="34" charset="0"/>
              </a:rPr>
              <a:t>мало  чітке планування,  будівлі </a:t>
            </a:r>
          </a:p>
          <a:p>
            <a:pPr algn="ctr"/>
            <a:r>
              <a:rPr lang="uk-UA" sz="3300" b="1" dirty="0" smtClean="0">
                <a:solidFill>
                  <a:schemeClr val="tx1"/>
                </a:solidFill>
                <a:latin typeface="Arial" pitchFamily="34" charset="0"/>
                <a:cs typeface="Arial" pitchFamily="34" charset="0"/>
              </a:rPr>
              <a:t>                                    </a:t>
            </a:r>
            <a:r>
              <a:rPr lang="en-US" sz="3300" b="1" dirty="0" smtClean="0">
                <a:solidFill>
                  <a:schemeClr val="tx1"/>
                </a:solidFill>
                <a:latin typeface="Arial" pitchFamily="34" charset="0"/>
                <a:cs typeface="Arial" pitchFamily="34" charset="0"/>
              </a:rPr>
              <a:t>         </a:t>
            </a:r>
            <a:r>
              <a:rPr lang="uk-UA" sz="3300" b="1" dirty="0" smtClean="0">
                <a:solidFill>
                  <a:schemeClr val="tx1"/>
                </a:solidFill>
                <a:latin typeface="Arial" pitchFamily="34" charset="0"/>
                <a:cs typeface="Arial" pitchFamily="34" charset="0"/>
              </a:rPr>
              <a:t>      розташовані</a:t>
            </a:r>
            <a:r>
              <a:rPr lang="en-US" sz="3300" b="1" dirty="0" smtClean="0">
                <a:solidFill>
                  <a:schemeClr val="tx1"/>
                </a:solidFill>
                <a:latin typeface="Arial" pitchFamily="34" charset="0"/>
                <a:cs typeface="Arial" pitchFamily="34" charset="0"/>
              </a:rPr>
              <a:t> </a:t>
            </a:r>
            <a:r>
              <a:rPr lang="uk-UA" sz="3300" b="1" dirty="0" smtClean="0">
                <a:solidFill>
                  <a:schemeClr val="tx1"/>
                </a:solidFill>
                <a:latin typeface="Arial" pitchFamily="34" charset="0"/>
                <a:cs typeface="Arial" pitchFamily="34" charset="0"/>
              </a:rPr>
              <a:t>по колу</a:t>
            </a:r>
          </a:p>
          <a:p>
            <a:pPr algn="ctr"/>
            <a:r>
              <a:rPr lang="uk-UA" sz="3300" b="1" dirty="0" smtClean="0">
                <a:solidFill>
                  <a:schemeClr val="tx1"/>
                </a:solidFill>
                <a:latin typeface="Arial" pitchFamily="34" charset="0"/>
                <a:cs typeface="Arial" pitchFamily="34" charset="0"/>
              </a:rPr>
              <a:t>                                                  навколо майдану;</a:t>
            </a:r>
          </a:p>
          <a:p>
            <a:pPr algn="just"/>
            <a:r>
              <a:rPr lang="uk-UA" sz="3300" b="1" dirty="0" smtClean="0">
                <a:solidFill>
                  <a:schemeClr val="tx1"/>
                </a:solidFill>
                <a:latin typeface="Arial" pitchFamily="34" charset="0"/>
                <a:cs typeface="Arial" pitchFamily="34" charset="0"/>
              </a:rPr>
              <a:t> </a:t>
            </a:r>
            <a:r>
              <a:rPr lang="en-US" sz="3300" b="1" dirty="0" smtClean="0">
                <a:solidFill>
                  <a:schemeClr val="tx1"/>
                </a:solidFill>
                <a:latin typeface="Arial" pitchFamily="34" charset="0"/>
                <a:cs typeface="Arial" pitchFamily="34" charset="0"/>
              </a:rPr>
              <a:t>   </a:t>
            </a:r>
            <a:endParaRPr lang="uk-UA" sz="3300" b="1" dirty="0" smtClean="0">
              <a:solidFill>
                <a:schemeClr val="tx1"/>
              </a:solidFill>
              <a:latin typeface="Arial" pitchFamily="34" charset="0"/>
              <a:cs typeface="Arial" pitchFamily="34" charset="0"/>
            </a:endParaRPr>
          </a:p>
          <a:p>
            <a:pPr algn="ctr"/>
            <a:r>
              <a:rPr lang="uk-UA" sz="3300" b="1" dirty="0" smtClean="0">
                <a:solidFill>
                  <a:schemeClr val="tx1"/>
                </a:solidFill>
                <a:latin typeface="Arial" pitchFamily="34" charset="0"/>
                <a:cs typeface="Arial" pitchFamily="34" charset="0"/>
              </a:rPr>
              <a:t>                                      </a:t>
            </a:r>
            <a:r>
              <a:rPr lang="en-US" sz="3300" b="1" dirty="0" smtClean="0">
                <a:solidFill>
                  <a:schemeClr val="tx1"/>
                </a:solidFill>
                <a:latin typeface="Arial" pitchFamily="34" charset="0"/>
                <a:cs typeface="Arial" pitchFamily="34" charset="0"/>
              </a:rPr>
              <a:t>         </a:t>
            </a:r>
            <a:r>
              <a:rPr lang="uk-UA" sz="3300" b="1" dirty="0" smtClean="0">
                <a:solidFill>
                  <a:schemeClr val="tx1"/>
                </a:solidFill>
                <a:latin typeface="Arial" pitchFamily="34" charset="0"/>
                <a:cs typeface="Arial" pitchFamily="34" charset="0"/>
              </a:rPr>
              <a:t>поселення були від невеликих </a:t>
            </a:r>
          </a:p>
          <a:p>
            <a:pPr algn="ctr"/>
            <a:r>
              <a:rPr lang="uk-UA" sz="3300" b="1" dirty="0" smtClean="0">
                <a:solidFill>
                  <a:schemeClr val="tx1"/>
                </a:solidFill>
                <a:latin typeface="Arial" pitchFamily="34" charset="0"/>
                <a:cs typeface="Arial" pitchFamily="34" charset="0"/>
              </a:rPr>
              <a:t>                                      </a:t>
            </a:r>
            <a:r>
              <a:rPr lang="en-US" sz="3300" b="1" dirty="0" smtClean="0">
                <a:solidFill>
                  <a:schemeClr val="tx1"/>
                </a:solidFill>
                <a:latin typeface="Arial" pitchFamily="34" charset="0"/>
                <a:cs typeface="Arial" pitchFamily="34" charset="0"/>
              </a:rPr>
              <a:t>        </a:t>
            </a:r>
            <a:r>
              <a:rPr lang="uk-UA" sz="3300" b="1" dirty="0" smtClean="0">
                <a:solidFill>
                  <a:schemeClr val="tx1"/>
                </a:solidFill>
                <a:latin typeface="Arial" pitchFamily="34" charset="0"/>
                <a:cs typeface="Arial" pitchFamily="34" charset="0"/>
              </a:rPr>
              <a:t> до таких які займали площу</a:t>
            </a:r>
          </a:p>
          <a:p>
            <a:pPr algn="ctr"/>
            <a:r>
              <a:rPr lang="uk-UA" sz="3300" b="1" dirty="0" smtClean="0">
                <a:solidFill>
                  <a:schemeClr val="tx1"/>
                </a:solidFill>
                <a:latin typeface="Arial" pitchFamily="34" charset="0"/>
                <a:cs typeface="Arial" pitchFamily="34" charset="0"/>
              </a:rPr>
              <a:t>                                       </a:t>
            </a:r>
            <a:r>
              <a:rPr lang="en-US" sz="3300" b="1" dirty="0" smtClean="0">
                <a:solidFill>
                  <a:schemeClr val="tx1"/>
                </a:solidFill>
                <a:latin typeface="Arial" pitchFamily="34" charset="0"/>
                <a:cs typeface="Arial" pitchFamily="34" charset="0"/>
              </a:rPr>
              <a:t>        </a:t>
            </a:r>
            <a:r>
              <a:rPr lang="uk-UA" sz="3300" b="1" dirty="0" smtClean="0">
                <a:solidFill>
                  <a:schemeClr val="tx1"/>
                </a:solidFill>
                <a:latin typeface="Arial" pitchFamily="34" charset="0"/>
                <a:cs typeface="Arial" pitchFamily="34" charset="0"/>
              </a:rPr>
              <a:t>400 </a:t>
            </a:r>
            <a:r>
              <a:rPr lang="uk-UA" sz="2900" dirty="0" smtClean="0">
                <a:solidFill>
                  <a:schemeClr val="tx1"/>
                </a:solidFill>
                <a:latin typeface="Arial" pitchFamily="34" charset="0"/>
                <a:cs typeface="Arial" pitchFamily="34" charset="0"/>
              </a:rPr>
              <a:t>гектарів </a:t>
            </a:r>
            <a:r>
              <a:rPr lang="uk-UA" sz="3300" b="1" dirty="0" smtClean="0">
                <a:solidFill>
                  <a:schemeClr val="tx1"/>
                </a:solidFill>
                <a:latin typeface="Arial" pitchFamily="34" charset="0"/>
                <a:cs typeface="Arial" pitchFamily="34" charset="0"/>
              </a:rPr>
              <a:t> і</a:t>
            </a:r>
            <a:endParaRPr lang="uk-UA" sz="2600" b="1" dirty="0" smtClean="0">
              <a:solidFill>
                <a:schemeClr val="tx1"/>
              </a:solidFill>
              <a:latin typeface="Arial" pitchFamily="34" charset="0"/>
              <a:cs typeface="Arial" pitchFamily="34" charset="0"/>
            </a:endParaRPr>
          </a:p>
          <a:p>
            <a:pPr algn="ctr"/>
            <a:r>
              <a:rPr lang="uk-UA" sz="2600" b="1" dirty="0" smtClean="0">
                <a:solidFill>
                  <a:schemeClr val="tx1"/>
                </a:solidFill>
                <a:latin typeface="Arial" pitchFamily="34" charset="0"/>
                <a:cs typeface="Arial" pitchFamily="34" charset="0"/>
              </a:rPr>
              <a:t>                                           </a:t>
            </a:r>
            <a:r>
              <a:rPr lang="en-US" sz="2600" b="1" dirty="0" smtClean="0">
                <a:solidFill>
                  <a:schemeClr val="tx1"/>
                </a:solidFill>
                <a:latin typeface="Arial" pitchFamily="34" charset="0"/>
                <a:cs typeface="Arial" pitchFamily="34" charset="0"/>
              </a:rPr>
              <a:t>                    </a:t>
            </a:r>
            <a:r>
              <a:rPr lang="uk-UA" sz="2900" b="1" dirty="0" smtClean="0">
                <a:solidFill>
                  <a:schemeClr val="tx1"/>
                </a:solidFill>
                <a:latin typeface="Arial" pitchFamily="34" charset="0"/>
                <a:cs typeface="Arial" pitchFamily="34" charset="0"/>
              </a:rPr>
              <a:t>проживало  до </a:t>
            </a:r>
            <a:r>
              <a:rPr lang="en-US" sz="3400" b="1" dirty="0" smtClean="0">
                <a:solidFill>
                  <a:schemeClr val="tx1"/>
                </a:solidFill>
                <a:latin typeface="Arial" pitchFamily="34" charset="0"/>
                <a:cs typeface="Arial" pitchFamily="34" charset="0"/>
              </a:rPr>
              <a:t>25</a:t>
            </a:r>
            <a:r>
              <a:rPr lang="uk-UA" sz="3400" b="1" dirty="0" smtClean="0">
                <a:solidFill>
                  <a:schemeClr val="tx1"/>
                </a:solidFill>
                <a:latin typeface="Arial" pitchFamily="34" charset="0"/>
                <a:cs typeface="Arial" pitchFamily="34" charset="0"/>
              </a:rPr>
              <a:t> 000 </a:t>
            </a:r>
            <a:r>
              <a:rPr lang="uk-UA" sz="2900" b="1" dirty="0" smtClean="0">
                <a:solidFill>
                  <a:schemeClr val="tx1"/>
                </a:solidFill>
                <a:latin typeface="Arial" pitchFamily="34" charset="0"/>
                <a:cs typeface="Arial" pitchFamily="34" charset="0"/>
              </a:rPr>
              <a:t>мешканців -                                                      </a:t>
            </a:r>
            <a:endParaRPr lang="uk-UA" sz="2600" b="1" dirty="0" smtClean="0">
              <a:solidFill>
                <a:schemeClr val="tx1"/>
              </a:solidFill>
              <a:latin typeface="Arial" pitchFamily="34" charset="0"/>
              <a:cs typeface="Arial" pitchFamily="34" charset="0"/>
            </a:endParaRPr>
          </a:p>
          <a:p>
            <a:r>
              <a:rPr lang="uk-UA" sz="2900" b="1" dirty="0" smtClean="0">
                <a:solidFill>
                  <a:srgbClr val="3333FF"/>
                </a:solidFill>
                <a:latin typeface="Arial" pitchFamily="34" charset="0"/>
                <a:cs typeface="Arial" pitchFamily="34" charset="0"/>
              </a:rPr>
              <a:t>                                                        </a:t>
            </a:r>
            <a:r>
              <a:rPr lang="en-US" sz="2900" b="1" dirty="0" smtClean="0">
                <a:solidFill>
                  <a:srgbClr val="3333FF"/>
                </a:solidFill>
                <a:latin typeface="Arial" pitchFamily="34" charset="0"/>
                <a:cs typeface="Arial" pitchFamily="34" charset="0"/>
              </a:rPr>
              <a:t>           </a:t>
            </a:r>
            <a:r>
              <a:rPr lang="uk-UA" sz="2900" b="1" dirty="0" smtClean="0">
                <a:solidFill>
                  <a:srgbClr val="3333FF"/>
                </a:solidFill>
                <a:latin typeface="Arial" pitchFamily="34" charset="0"/>
                <a:cs typeface="Arial" pitchFamily="34" charset="0"/>
              </a:rPr>
              <a:t>   </a:t>
            </a:r>
            <a:r>
              <a:rPr lang="en-US" sz="2900" b="1" dirty="0" smtClean="0">
                <a:solidFill>
                  <a:srgbClr val="3333FF"/>
                </a:solidFill>
                <a:latin typeface="Arial" pitchFamily="34" charset="0"/>
                <a:cs typeface="Arial" pitchFamily="34" charset="0"/>
              </a:rPr>
              <a:t> </a:t>
            </a:r>
            <a:endParaRPr lang="uk-UA" sz="4500" b="1" dirty="0" smtClean="0">
              <a:solidFill>
                <a:srgbClr val="3333FF"/>
              </a:solidFill>
              <a:latin typeface="Arial" pitchFamily="34" charset="0"/>
              <a:cs typeface="Arial" pitchFamily="34" charset="0"/>
            </a:endParaRPr>
          </a:p>
          <a:p>
            <a:pPr algn="l"/>
            <a:r>
              <a:rPr lang="uk-UA" sz="3400" b="1" i="1" dirty="0" smtClean="0">
                <a:solidFill>
                  <a:srgbClr val="6600FF"/>
                </a:solidFill>
                <a:latin typeface="Arial" pitchFamily="34" charset="0"/>
                <a:cs typeface="Arial" pitchFamily="34" charset="0"/>
              </a:rPr>
              <a:t>житло:           </a:t>
            </a:r>
            <a:endParaRPr lang="en-US" sz="3400" b="1" i="1" dirty="0" smtClean="0">
              <a:solidFill>
                <a:srgbClr val="6600FF"/>
              </a:solidFill>
              <a:latin typeface="Arial" pitchFamily="34" charset="0"/>
              <a:cs typeface="Arial" pitchFamily="34" charset="0"/>
            </a:endParaRPr>
          </a:p>
          <a:p>
            <a:pPr algn="ctr">
              <a:buFont typeface="Wingdings" pitchFamily="2" charset="2"/>
              <a:buChar char="Ø"/>
            </a:pPr>
            <a:endParaRPr lang="uk-UA" sz="4000" b="1" dirty="0" smtClean="0">
              <a:solidFill>
                <a:srgbClr val="6600FF"/>
              </a:solidFill>
              <a:latin typeface="Arial" pitchFamily="34" charset="0"/>
              <a:cs typeface="Arial" pitchFamily="34" charset="0"/>
            </a:endParaRPr>
          </a:p>
          <a:p>
            <a:pPr algn="ctr"/>
            <a:r>
              <a:rPr lang="en-US" sz="2900" b="1" dirty="0" smtClean="0">
                <a:solidFill>
                  <a:schemeClr val="tx1"/>
                </a:solidFill>
                <a:latin typeface="Arial" pitchFamily="34" charset="0"/>
                <a:cs typeface="Arial" pitchFamily="34" charset="0"/>
              </a:rPr>
              <a:t>  </a:t>
            </a:r>
            <a:r>
              <a:rPr lang="uk-UA" sz="2900" b="1" dirty="0" smtClean="0">
                <a:solidFill>
                  <a:schemeClr val="tx1"/>
                </a:solidFill>
                <a:latin typeface="Arial" pitchFamily="34" charset="0"/>
                <a:cs typeface="Arial" pitchFamily="34" charset="0"/>
              </a:rPr>
              <a:t>Через  кожні  </a:t>
            </a:r>
          </a:p>
          <a:p>
            <a:pPr algn="ctr"/>
            <a:r>
              <a:rPr lang="uk-UA" sz="2900" b="1" dirty="0" smtClean="0">
                <a:solidFill>
                  <a:schemeClr val="tx1"/>
                </a:solidFill>
                <a:latin typeface="Arial" pitchFamily="34" charset="0"/>
                <a:cs typeface="Arial" pitchFamily="34" charset="0"/>
              </a:rPr>
              <a:t>  </a:t>
            </a:r>
            <a:r>
              <a:rPr lang="en-US" sz="2900" b="1" dirty="0" smtClean="0">
                <a:solidFill>
                  <a:schemeClr val="tx1"/>
                </a:solidFill>
                <a:latin typeface="Arial" pitchFamily="34" charset="0"/>
                <a:cs typeface="Arial" pitchFamily="34" charset="0"/>
              </a:rPr>
              <a:t>  </a:t>
            </a:r>
            <a:r>
              <a:rPr lang="uk-UA" sz="2900" b="1" dirty="0" smtClean="0">
                <a:solidFill>
                  <a:schemeClr val="tx1"/>
                </a:solidFill>
                <a:latin typeface="Arial" pitchFamily="34" charset="0"/>
                <a:cs typeface="Arial" pitchFamily="34" charset="0"/>
              </a:rPr>
              <a:t> 50 – 80 років</a:t>
            </a:r>
          </a:p>
          <a:p>
            <a:pPr algn="ctr"/>
            <a:r>
              <a:rPr lang="uk-UA" sz="1400" b="1" i="1" dirty="0" smtClean="0">
                <a:solidFill>
                  <a:schemeClr val="tx1"/>
                </a:solidFill>
                <a:latin typeface="Arial" pitchFamily="34" charset="0"/>
                <a:cs typeface="Arial" pitchFamily="34" charset="0"/>
              </a:rPr>
              <a:t>          </a:t>
            </a:r>
            <a:r>
              <a:rPr lang="uk-UA" sz="2900" b="1" dirty="0" smtClean="0">
                <a:solidFill>
                  <a:schemeClr val="tx1"/>
                </a:solidFill>
                <a:latin typeface="Arial" pitchFamily="34" charset="0"/>
                <a:cs typeface="Arial" pitchFamily="34" charset="0"/>
              </a:rPr>
              <a:t>поселення спалювали,</a:t>
            </a:r>
          </a:p>
          <a:p>
            <a:pPr algn="ctr"/>
            <a:r>
              <a:rPr lang="uk-UA" sz="2900" b="1" dirty="0" smtClean="0">
                <a:solidFill>
                  <a:schemeClr val="tx1"/>
                </a:solidFill>
                <a:latin typeface="Arial" pitchFamily="34" charset="0"/>
                <a:cs typeface="Arial" pitchFamily="34" charset="0"/>
              </a:rPr>
              <a:t>    засновуючи  нові.</a:t>
            </a:r>
            <a:endParaRPr lang="en-US" sz="2900" b="1" dirty="0" smtClean="0">
              <a:solidFill>
                <a:schemeClr val="tx1"/>
              </a:solidFill>
              <a:latin typeface="Arial" pitchFamily="34" charset="0"/>
              <a:cs typeface="Arial" pitchFamily="34" charset="0"/>
            </a:endParaRPr>
          </a:p>
          <a:p>
            <a:pPr algn="just"/>
            <a:r>
              <a:rPr lang="en-US" sz="2900" b="1" dirty="0" smtClean="0">
                <a:solidFill>
                  <a:schemeClr val="tx1"/>
                </a:solidFill>
                <a:latin typeface="Arial" pitchFamily="34" charset="0"/>
                <a:cs typeface="Arial" pitchFamily="34" charset="0"/>
              </a:rPr>
              <a:t>                                    </a:t>
            </a:r>
            <a:r>
              <a:rPr lang="en-US" sz="2900" b="1" dirty="0" smtClean="0">
                <a:solidFill>
                  <a:schemeClr val="accent3">
                    <a:lumMod val="75000"/>
                  </a:schemeClr>
                </a:solidFill>
                <a:latin typeface="Arial" pitchFamily="34" charset="0"/>
                <a:cs typeface="Arial" pitchFamily="34" charset="0"/>
              </a:rPr>
              <a:t> </a:t>
            </a:r>
            <a:endParaRPr lang="uk-UA" sz="2900" b="1" dirty="0" smtClean="0">
              <a:solidFill>
                <a:schemeClr val="accent3">
                  <a:lumMod val="75000"/>
                </a:schemeClr>
              </a:solidFill>
              <a:latin typeface="Arial" pitchFamily="34" charset="0"/>
              <a:cs typeface="Arial" pitchFamily="34" charset="0"/>
            </a:endParaRPr>
          </a:p>
          <a:p>
            <a:pPr algn="just"/>
            <a:r>
              <a:rPr lang="uk-UA" sz="2900" b="1" dirty="0" smtClean="0">
                <a:solidFill>
                  <a:schemeClr val="tx1"/>
                </a:solidFill>
                <a:latin typeface="Arial" pitchFamily="34" charset="0"/>
                <a:cs typeface="Arial" pitchFamily="34" charset="0"/>
              </a:rPr>
              <a:t>                                      </a:t>
            </a:r>
            <a:endParaRPr lang="uk-UA" sz="1600" b="1" dirty="0" smtClean="0">
              <a:solidFill>
                <a:srgbClr val="3333FF"/>
              </a:solidFill>
              <a:latin typeface="Arial" pitchFamily="34" charset="0"/>
              <a:cs typeface="Arial" pitchFamily="34" charset="0"/>
            </a:endParaRPr>
          </a:p>
          <a:p>
            <a:r>
              <a:rPr lang="uk-UA" sz="1600" i="1" dirty="0" smtClean="0">
                <a:solidFill>
                  <a:srgbClr val="3333FF"/>
                </a:solidFill>
                <a:latin typeface="Arial" pitchFamily="34" charset="0"/>
                <a:cs typeface="Arial" pitchFamily="34" charset="0"/>
              </a:rPr>
              <a:t>іііііі         В                                        мм         </a:t>
            </a:r>
            <a:endParaRPr lang="uk-UA" sz="1600" i="1" dirty="0" smtClean="0">
              <a:solidFill>
                <a:schemeClr val="tx1"/>
              </a:solidFill>
              <a:latin typeface="Arial" pitchFamily="34" charset="0"/>
              <a:cs typeface="Arial" pitchFamily="34" charset="0"/>
            </a:endParaRPr>
          </a:p>
          <a:p>
            <a:pPr algn="just"/>
            <a:r>
              <a:rPr lang="uk-UA" sz="1600" i="1" dirty="0" smtClean="0">
                <a:solidFill>
                  <a:srgbClr val="3333FF"/>
                </a:solidFill>
                <a:latin typeface="Arial" pitchFamily="34" charset="0"/>
                <a:cs typeface="Arial" pitchFamily="34" charset="0"/>
              </a:rPr>
              <a:t> </a:t>
            </a:r>
            <a:endParaRPr lang="uk-UA" sz="1400" i="1" dirty="0" smtClean="0">
              <a:solidFill>
                <a:srgbClr val="3333FF"/>
              </a:solidFill>
              <a:latin typeface="Arial" pitchFamily="34" charset="0"/>
              <a:cs typeface="Arial" pitchFamily="34" charset="0"/>
            </a:endParaRPr>
          </a:p>
          <a:p>
            <a:r>
              <a:rPr lang="uk-UA" sz="1800" i="1" dirty="0" smtClean="0">
                <a:solidFill>
                  <a:srgbClr val="3333CC"/>
                </a:solidFill>
                <a:latin typeface="Arial" pitchFamily="34" charset="0"/>
                <a:cs typeface="Arial" pitchFamily="34" charset="0"/>
              </a:rPr>
              <a:t>                              </a:t>
            </a:r>
            <a:endParaRPr lang="uk-UA" sz="2000" i="1" dirty="0" smtClean="0">
              <a:solidFill>
                <a:srgbClr val="3333CC"/>
              </a:solidFill>
              <a:latin typeface="Arial" pitchFamily="34" charset="0"/>
              <a:cs typeface="Arial" pitchFamily="34" charset="0"/>
            </a:endParaRPr>
          </a:p>
          <a:p>
            <a:pPr algn="just"/>
            <a:r>
              <a:rPr lang="uk-UA" sz="2000" u="sng" dirty="0" smtClean="0">
                <a:solidFill>
                  <a:srgbClr val="6600FF"/>
                </a:solidFill>
                <a:latin typeface="Arial Black" pitchFamily="34" charset="0"/>
                <a:cs typeface="Arial" pitchFamily="34" charset="0"/>
              </a:rPr>
              <a:t>                                               </a:t>
            </a:r>
          </a:p>
        </p:txBody>
      </p:sp>
      <p:pic>
        <p:nvPicPr>
          <p:cNvPr id="2050" name="Picture 2" descr="C:\Documents and Settings\Admin\Мои документы\Трипільська культура\i.jpg5654654768.jpg"/>
          <p:cNvPicPr>
            <a:picLocks noChangeAspect="1" noChangeArrowheads="1"/>
          </p:cNvPicPr>
          <p:nvPr/>
        </p:nvPicPr>
        <p:blipFill>
          <a:blip r:embed="rId3" cstate="print"/>
          <a:srcRect/>
          <a:stretch>
            <a:fillRect/>
          </a:stretch>
        </p:blipFill>
        <p:spPr bwMode="auto">
          <a:xfrm>
            <a:off x="1357290" y="592219"/>
            <a:ext cx="2786082" cy="2516461"/>
          </a:xfrm>
          <a:prstGeom prst="rect">
            <a:avLst/>
          </a:prstGeom>
          <a:ln>
            <a:noFill/>
          </a:ln>
          <a:effectLst>
            <a:outerShdw blurRad="292100" dist="139700" dir="2700000" algn="tl" rotWithShape="0">
              <a:srgbClr val="333333">
                <a:alpha val="65000"/>
              </a:srgbClr>
            </a:outerShdw>
          </a:effectLst>
        </p:spPr>
      </p:pic>
      <p:pic>
        <p:nvPicPr>
          <p:cNvPr id="1026" name="Picture 2" descr="C:\Documents and Settings\Admin\Мои документы\Трипільська культура\444.jpg"/>
          <p:cNvPicPr>
            <a:picLocks noChangeAspect="1" noChangeArrowheads="1"/>
          </p:cNvPicPr>
          <p:nvPr/>
        </p:nvPicPr>
        <p:blipFill>
          <a:blip r:embed="rId4" cstate="print"/>
          <a:srcRect/>
          <a:stretch>
            <a:fillRect/>
          </a:stretch>
        </p:blipFill>
        <p:spPr bwMode="auto">
          <a:xfrm>
            <a:off x="1357290" y="4071942"/>
            <a:ext cx="2143125" cy="2143125"/>
          </a:xfrm>
          <a:prstGeom prst="rect">
            <a:avLst/>
          </a:prstGeom>
          <a:noFill/>
        </p:spPr>
      </p:pic>
      <p:pic>
        <p:nvPicPr>
          <p:cNvPr id="1028" name="Picture 4" descr="C:\Documents and Settings\Admin\Мои документы\Трипільська культура\0998766.jpg"/>
          <p:cNvPicPr>
            <a:picLocks noChangeAspect="1" noChangeArrowheads="1"/>
          </p:cNvPicPr>
          <p:nvPr/>
        </p:nvPicPr>
        <p:blipFill>
          <a:blip r:embed="rId5" cstate="print"/>
          <a:srcRect/>
          <a:stretch>
            <a:fillRect/>
          </a:stretch>
        </p:blipFill>
        <p:spPr bwMode="auto">
          <a:xfrm>
            <a:off x="6786578" y="4071942"/>
            <a:ext cx="1971675" cy="2314575"/>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animEffect transition="in" filter="fade">
                                      <p:cBhvr>
                                        <p:cTn id="7" dur="2000"/>
                                        <p:tgtEl>
                                          <p:spTgt spid="15">
                                            <p:txEl>
                                              <p:pRg st="1" end="1"/>
                                            </p:txEl>
                                          </p:spTgt>
                                        </p:tgtEl>
                                      </p:cBhvr>
                                    </p:animEffect>
                                    <p:anim calcmode="lin" valueType="num">
                                      <p:cBhvr>
                                        <p:cTn id="8" dur="2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9" dur="2000" fill="hold"/>
                                        <p:tgtEl>
                                          <p:spTgt spid="15">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5">
                                            <p:txEl>
                                              <p:pRg st="2" end="2"/>
                                            </p:txEl>
                                          </p:spTgt>
                                        </p:tgtEl>
                                        <p:attrNameLst>
                                          <p:attrName>style.visibility</p:attrName>
                                        </p:attrNameLst>
                                      </p:cBhvr>
                                      <p:to>
                                        <p:strVal val="visible"/>
                                      </p:to>
                                    </p:set>
                                    <p:animEffect transition="in" filter="fade">
                                      <p:cBhvr>
                                        <p:cTn id="12" dur="3000"/>
                                        <p:tgtEl>
                                          <p:spTgt spid="15">
                                            <p:txEl>
                                              <p:pRg st="2" end="2"/>
                                            </p:txEl>
                                          </p:spTgt>
                                        </p:tgtEl>
                                      </p:cBhvr>
                                    </p:animEffect>
                                    <p:anim calcmode="lin" valueType="num">
                                      <p:cBhvr>
                                        <p:cTn id="13" dur="3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14" dur="3000" fill="hold"/>
                                        <p:tgtEl>
                                          <p:spTgt spid="15">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5">
                                            <p:txEl>
                                              <p:pRg st="3" end="3"/>
                                            </p:txEl>
                                          </p:spTgt>
                                        </p:tgtEl>
                                        <p:attrNameLst>
                                          <p:attrName>style.visibility</p:attrName>
                                        </p:attrNameLst>
                                      </p:cBhvr>
                                      <p:to>
                                        <p:strVal val="visible"/>
                                      </p:to>
                                    </p:set>
                                    <p:animEffect transition="in" filter="fade">
                                      <p:cBhvr>
                                        <p:cTn id="17" dur="3000"/>
                                        <p:tgtEl>
                                          <p:spTgt spid="15">
                                            <p:txEl>
                                              <p:pRg st="3" end="3"/>
                                            </p:txEl>
                                          </p:spTgt>
                                        </p:tgtEl>
                                      </p:cBhvr>
                                    </p:animEffect>
                                    <p:anim calcmode="lin" valueType="num">
                                      <p:cBhvr>
                                        <p:cTn id="18" dur="30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19" dur="3000" fill="hold"/>
                                        <p:tgtEl>
                                          <p:spTgt spid="15">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fade">
                                      <p:cBhvr>
                                        <p:cTn id="22" dur="2000"/>
                                        <p:tgtEl>
                                          <p:spTgt spid="2050"/>
                                        </p:tgtEl>
                                      </p:cBhvr>
                                    </p:animEffect>
                                    <p:anim calcmode="lin" valueType="num">
                                      <p:cBhvr>
                                        <p:cTn id="23" dur="2000" fill="hold"/>
                                        <p:tgtEl>
                                          <p:spTgt spid="2050"/>
                                        </p:tgtEl>
                                        <p:attrNameLst>
                                          <p:attrName>ppt_x</p:attrName>
                                        </p:attrNameLst>
                                      </p:cBhvr>
                                      <p:tavLst>
                                        <p:tav tm="0">
                                          <p:val>
                                            <p:strVal val="#ppt_x"/>
                                          </p:val>
                                        </p:tav>
                                        <p:tav tm="100000">
                                          <p:val>
                                            <p:strVal val="#ppt_x"/>
                                          </p:val>
                                        </p:tav>
                                      </p:tavLst>
                                    </p:anim>
                                    <p:anim calcmode="lin" valueType="num">
                                      <p:cBhvr>
                                        <p:cTn id="24" dur="2000" fill="hold"/>
                                        <p:tgtEl>
                                          <p:spTgt spid="2050"/>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nodeType="afterEffect">
                                  <p:stCondLst>
                                    <p:cond delay="0"/>
                                  </p:stCondLst>
                                  <p:childTnLst>
                                    <p:set>
                                      <p:cBhvr>
                                        <p:cTn id="27" dur="1" fill="hold">
                                          <p:stCondLst>
                                            <p:cond delay="0"/>
                                          </p:stCondLst>
                                        </p:cTn>
                                        <p:tgtEl>
                                          <p:spTgt spid="15">
                                            <p:txEl>
                                              <p:pRg st="5" end="5"/>
                                            </p:txEl>
                                          </p:spTgt>
                                        </p:tgtEl>
                                        <p:attrNameLst>
                                          <p:attrName>style.visibility</p:attrName>
                                        </p:attrNameLst>
                                      </p:cBhvr>
                                      <p:to>
                                        <p:strVal val="visible"/>
                                      </p:to>
                                    </p:set>
                                    <p:animEffect transition="in" filter="fade">
                                      <p:cBhvr>
                                        <p:cTn id="28" dur="3000"/>
                                        <p:tgtEl>
                                          <p:spTgt spid="15">
                                            <p:txEl>
                                              <p:pRg st="5" end="5"/>
                                            </p:txEl>
                                          </p:spTgt>
                                        </p:tgtEl>
                                      </p:cBhvr>
                                    </p:animEffect>
                                    <p:anim calcmode="lin" valueType="num">
                                      <p:cBhvr>
                                        <p:cTn id="29" dur="3000" fill="hold"/>
                                        <p:tgtEl>
                                          <p:spTgt spid="15">
                                            <p:txEl>
                                              <p:pRg st="5" end="5"/>
                                            </p:txEl>
                                          </p:spTgt>
                                        </p:tgtEl>
                                        <p:attrNameLst>
                                          <p:attrName>ppt_x</p:attrName>
                                        </p:attrNameLst>
                                      </p:cBhvr>
                                      <p:tavLst>
                                        <p:tav tm="0">
                                          <p:val>
                                            <p:strVal val="#ppt_x"/>
                                          </p:val>
                                        </p:tav>
                                        <p:tav tm="100000">
                                          <p:val>
                                            <p:strVal val="#ppt_x"/>
                                          </p:val>
                                        </p:tav>
                                      </p:tavLst>
                                    </p:anim>
                                    <p:anim calcmode="lin" valueType="num">
                                      <p:cBhvr>
                                        <p:cTn id="30" dur="3000" fill="hold"/>
                                        <p:tgtEl>
                                          <p:spTgt spid="15">
                                            <p:txEl>
                                              <p:pRg st="5" end="5"/>
                                            </p:txEl>
                                          </p:spTgt>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42" presetClass="entr" presetSubtype="0" fill="hold" nodeType="afterEffect">
                                  <p:stCondLst>
                                    <p:cond delay="0"/>
                                  </p:stCondLst>
                                  <p:childTnLst>
                                    <p:set>
                                      <p:cBhvr>
                                        <p:cTn id="33" dur="1" fill="hold">
                                          <p:stCondLst>
                                            <p:cond delay="0"/>
                                          </p:stCondLst>
                                        </p:cTn>
                                        <p:tgtEl>
                                          <p:spTgt spid="15">
                                            <p:txEl>
                                              <p:pRg st="6" end="6"/>
                                            </p:txEl>
                                          </p:spTgt>
                                        </p:tgtEl>
                                        <p:attrNameLst>
                                          <p:attrName>style.visibility</p:attrName>
                                        </p:attrNameLst>
                                      </p:cBhvr>
                                      <p:to>
                                        <p:strVal val="visible"/>
                                      </p:to>
                                    </p:set>
                                    <p:animEffect transition="in" filter="fade">
                                      <p:cBhvr>
                                        <p:cTn id="34" dur="3000"/>
                                        <p:tgtEl>
                                          <p:spTgt spid="15">
                                            <p:txEl>
                                              <p:pRg st="6" end="6"/>
                                            </p:txEl>
                                          </p:spTgt>
                                        </p:tgtEl>
                                      </p:cBhvr>
                                    </p:animEffect>
                                    <p:anim calcmode="lin" valueType="num">
                                      <p:cBhvr>
                                        <p:cTn id="35" dur="3000" fill="hold"/>
                                        <p:tgtEl>
                                          <p:spTgt spid="15">
                                            <p:txEl>
                                              <p:pRg st="6" end="6"/>
                                            </p:txEl>
                                          </p:spTgt>
                                        </p:tgtEl>
                                        <p:attrNameLst>
                                          <p:attrName>ppt_x</p:attrName>
                                        </p:attrNameLst>
                                      </p:cBhvr>
                                      <p:tavLst>
                                        <p:tav tm="0">
                                          <p:val>
                                            <p:strVal val="#ppt_x"/>
                                          </p:val>
                                        </p:tav>
                                        <p:tav tm="100000">
                                          <p:val>
                                            <p:strVal val="#ppt_x"/>
                                          </p:val>
                                        </p:tav>
                                      </p:tavLst>
                                    </p:anim>
                                    <p:anim calcmode="lin" valueType="num">
                                      <p:cBhvr>
                                        <p:cTn id="36" dur="3000" fill="hold"/>
                                        <p:tgtEl>
                                          <p:spTgt spid="15">
                                            <p:txEl>
                                              <p:pRg st="6" end="6"/>
                                            </p:txEl>
                                          </p:spTgt>
                                        </p:tgtEl>
                                        <p:attrNameLst>
                                          <p:attrName>ppt_y</p:attrName>
                                        </p:attrNameLst>
                                      </p:cBhvr>
                                      <p:tavLst>
                                        <p:tav tm="0">
                                          <p:val>
                                            <p:strVal val="#ppt_y+.1"/>
                                          </p:val>
                                        </p:tav>
                                        <p:tav tm="100000">
                                          <p:val>
                                            <p:strVal val="#ppt_y"/>
                                          </p:val>
                                        </p:tav>
                                      </p:tavLst>
                                    </p:anim>
                                  </p:childTnLst>
                                </p:cTn>
                              </p:par>
                            </p:childTnLst>
                          </p:cTn>
                        </p:par>
                        <p:par>
                          <p:cTn id="37" fill="hold">
                            <p:stCondLst>
                              <p:cond delay="9000"/>
                            </p:stCondLst>
                            <p:childTnLst>
                              <p:par>
                                <p:cTn id="38" presetID="42" presetClass="entr" presetSubtype="0" fill="hold" nodeType="afterEffect">
                                  <p:stCondLst>
                                    <p:cond delay="0"/>
                                  </p:stCondLst>
                                  <p:childTnLst>
                                    <p:set>
                                      <p:cBhvr>
                                        <p:cTn id="39" dur="1" fill="hold">
                                          <p:stCondLst>
                                            <p:cond delay="0"/>
                                          </p:stCondLst>
                                        </p:cTn>
                                        <p:tgtEl>
                                          <p:spTgt spid="15">
                                            <p:txEl>
                                              <p:pRg st="7" end="7"/>
                                            </p:txEl>
                                          </p:spTgt>
                                        </p:tgtEl>
                                        <p:attrNameLst>
                                          <p:attrName>style.visibility</p:attrName>
                                        </p:attrNameLst>
                                      </p:cBhvr>
                                      <p:to>
                                        <p:strVal val="visible"/>
                                      </p:to>
                                    </p:set>
                                    <p:animEffect transition="in" filter="fade">
                                      <p:cBhvr>
                                        <p:cTn id="40" dur="3000"/>
                                        <p:tgtEl>
                                          <p:spTgt spid="15">
                                            <p:txEl>
                                              <p:pRg st="7" end="7"/>
                                            </p:txEl>
                                          </p:spTgt>
                                        </p:tgtEl>
                                      </p:cBhvr>
                                    </p:animEffect>
                                    <p:anim calcmode="lin" valueType="num">
                                      <p:cBhvr>
                                        <p:cTn id="41" dur="3000" fill="hold"/>
                                        <p:tgtEl>
                                          <p:spTgt spid="15">
                                            <p:txEl>
                                              <p:pRg st="7" end="7"/>
                                            </p:txEl>
                                          </p:spTgt>
                                        </p:tgtEl>
                                        <p:attrNameLst>
                                          <p:attrName>ppt_x</p:attrName>
                                        </p:attrNameLst>
                                      </p:cBhvr>
                                      <p:tavLst>
                                        <p:tav tm="0">
                                          <p:val>
                                            <p:strVal val="#ppt_x"/>
                                          </p:val>
                                        </p:tav>
                                        <p:tav tm="100000">
                                          <p:val>
                                            <p:strVal val="#ppt_x"/>
                                          </p:val>
                                        </p:tav>
                                      </p:tavLst>
                                    </p:anim>
                                    <p:anim calcmode="lin" valueType="num">
                                      <p:cBhvr>
                                        <p:cTn id="42" dur="3000" fill="hold"/>
                                        <p:tgtEl>
                                          <p:spTgt spid="15">
                                            <p:txEl>
                                              <p:pRg st="7" end="7"/>
                                            </p:txEl>
                                          </p:spTgt>
                                        </p:tgtEl>
                                        <p:attrNameLst>
                                          <p:attrName>ppt_y</p:attrName>
                                        </p:attrNameLst>
                                      </p:cBhvr>
                                      <p:tavLst>
                                        <p:tav tm="0">
                                          <p:val>
                                            <p:strVal val="#ppt_y+.1"/>
                                          </p:val>
                                        </p:tav>
                                        <p:tav tm="100000">
                                          <p:val>
                                            <p:strVal val="#ppt_y"/>
                                          </p:val>
                                        </p:tav>
                                      </p:tavLst>
                                    </p:anim>
                                  </p:childTnLst>
                                </p:cTn>
                              </p:par>
                            </p:childTnLst>
                          </p:cTn>
                        </p:par>
                        <p:par>
                          <p:cTn id="43" fill="hold">
                            <p:stCondLst>
                              <p:cond delay="12000"/>
                            </p:stCondLst>
                            <p:childTnLst>
                              <p:par>
                                <p:cTn id="44" presetID="42" presetClass="entr" presetSubtype="0" fill="hold" nodeType="afterEffect">
                                  <p:stCondLst>
                                    <p:cond delay="0"/>
                                  </p:stCondLst>
                                  <p:childTnLst>
                                    <p:set>
                                      <p:cBhvr>
                                        <p:cTn id="45" dur="1" fill="hold">
                                          <p:stCondLst>
                                            <p:cond delay="0"/>
                                          </p:stCondLst>
                                        </p:cTn>
                                        <p:tgtEl>
                                          <p:spTgt spid="15">
                                            <p:txEl>
                                              <p:pRg st="8" end="8"/>
                                            </p:txEl>
                                          </p:spTgt>
                                        </p:tgtEl>
                                        <p:attrNameLst>
                                          <p:attrName>style.visibility</p:attrName>
                                        </p:attrNameLst>
                                      </p:cBhvr>
                                      <p:to>
                                        <p:strVal val="visible"/>
                                      </p:to>
                                    </p:set>
                                    <p:animEffect transition="in" filter="fade">
                                      <p:cBhvr>
                                        <p:cTn id="46" dur="3000"/>
                                        <p:tgtEl>
                                          <p:spTgt spid="15">
                                            <p:txEl>
                                              <p:pRg st="8" end="8"/>
                                            </p:txEl>
                                          </p:spTgt>
                                        </p:tgtEl>
                                      </p:cBhvr>
                                    </p:animEffect>
                                    <p:anim calcmode="lin" valueType="num">
                                      <p:cBhvr>
                                        <p:cTn id="47" dur="3000" fill="hold"/>
                                        <p:tgtEl>
                                          <p:spTgt spid="15">
                                            <p:txEl>
                                              <p:pRg st="8" end="8"/>
                                            </p:txEl>
                                          </p:spTgt>
                                        </p:tgtEl>
                                        <p:attrNameLst>
                                          <p:attrName>ppt_x</p:attrName>
                                        </p:attrNameLst>
                                      </p:cBhvr>
                                      <p:tavLst>
                                        <p:tav tm="0">
                                          <p:val>
                                            <p:strVal val="#ppt_x"/>
                                          </p:val>
                                        </p:tav>
                                        <p:tav tm="100000">
                                          <p:val>
                                            <p:strVal val="#ppt_x"/>
                                          </p:val>
                                        </p:tav>
                                      </p:tavLst>
                                    </p:anim>
                                    <p:anim calcmode="lin" valueType="num">
                                      <p:cBhvr>
                                        <p:cTn id="48" dur="3000" fill="hold"/>
                                        <p:tgtEl>
                                          <p:spTgt spid="15">
                                            <p:txEl>
                                              <p:pRg st="8" end="8"/>
                                            </p:txEl>
                                          </p:spTgt>
                                        </p:tgtEl>
                                        <p:attrNameLst>
                                          <p:attrName>ppt_y</p:attrName>
                                        </p:attrNameLst>
                                      </p:cBhvr>
                                      <p:tavLst>
                                        <p:tav tm="0">
                                          <p:val>
                                            <p:strVal val="#ppt_y+.1"/>
                                          </p:val>
                                        </p:tav>
                                        <p:tav tm="100000">
                                          <p:val>
                                            <p:strVal val="#ppt_y"/>
                                          </p:val>
                                        </p:tav>
                                      </p:tavLst>
                                    </p:anim>
                                  </p:childTnLst>
                                </p:cTn>
                              </p:par>
                            </p:childTnLst>
                          </p:cTn>
                        </p:par>
                        <p:par>
                          <p:cTn id="49" fill="hold">
                            <p:stCondLst>
                              <p:cond delay="15000"/>
                            </p:stCondLst>
                            <p:childTnLst>
                              <p:par>
                                <p:cTn id="50" presetID="42" presetClass="entr" presetSubtype="0" fill="hold" nodeType="afterEffect">
                                  <p:stCondLst>
                                    <p:cond delay="0"/>
                                  </p:stCondLst>
                                  <p:childTnLst>
                                    <p:set>
                                      <p:cBhvr>
                                        <p:cTn id="51" dur="1" fill="hold">
                                          <p:stCondLst>
                                            <p:cond delay="0"/>
                                          </p:stCondLst>
                                        </p:cTn>
                                        <p:tgtEl>
                                          <p:spTgt spid="15">
                                            <p:txEl>
                                              <p:pRg st="9" end="9"/>
                                            </p:txEl>
                                          </p:spTgt>
                                        </p:tgtEl>
                                        <p:attrNameLst>
                                          <p:attrName>style.visibility</p:attrName>
                                        </p:attrNameLst>
                                      </p:cBhvr>
                                      <p:to>
                                        <p:strVal val="visible"/>
                                      </p:to>
                                    </p:set>
                                    <p:animEffect transition="in" filter="fade">
                                      <p:cBhvr>
                                        <p:cTn id="52" dur="3000"/>
                                        <p:tgtEl>
                                          <p:spTgt spid="15">
                                            <p:txEl>
                                              <p:pRg st="9" end="9"/>
                                            </p:txEl>
                                          </p:spTgt>
                                        </p:tgtEl>
                                      </p:cBhvr>
                                    </p:animEffect>
                                    <p:anim calcmode="lin" valueType="num">
                                      <p:cBhvr>
                                        <p:cTn id="53" dur="3000" fill="hold"/>
                                        <p:tgtEl>
                                          <p:spTgt spid="15">
                                            <p:txEl>
                                              <p:pRg st="9" end="9"/>
                                            </p:txEl>
                                          </p:spTgt>
                                        </p:tgtEl>
                                        <p:attrNameLst>
                                          <p:attrName>ppt_x</p:attrName>
                                        </p:attrNameLst>
                                      </p:cBhvr>
                                      <p:tavLst>
                                        <p:tav tm="0">
                                          <p:val>
                                            <p:strVal val="#ppt_x"/>
                                          </p:val>
                                        </p:tav>
                                        <p:tav tm="100000">
                                          <p:val>
                                            <p:strVal val="#ppt_x"/>
                                          </p:val>
                                        </p:tav>
                                      </p:tavLst>
                                    </p:anim>
                                    <p:anim calcmode="lin" valueType="num">
                                      <p:cBhvr>
                                        <p:cTn id="54" dur="3000" fill="hold"/>
                                        <p:tgtEl>
                                          <p:spTgt spid="15">
                                            <p:txEl>
                                              <p:pRg st="9" end="9"/>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1026"/>
                                        </p:tgtEl>
                                        <p:attrNameLst>
                                          <p:attrName>style.visibility</p:attrName>
                                        </p:attrNameLst>
                                      </p:cBhvr>
                                      <p:to>
                                        <p:strVal val="visible"/>
                                      </p:to>
                                    </p:set>
                                    <p:animEffect transition="in" filter="fade">
                                      <p:cBhvr>
                                        <p:cTn id="57" dur="3000"/>
                                        <p:tgtEl>
                                          <p:spTgt spid="1026"/>
                                        </p:tgtEl>
                                      </p:cBhvr>
                                    </p:animEffect>
                                    <p:anim calcmode="lin" valueType="num">
                                      <p:cBhvr>
                                        <p:cTn id="58" dur="3000" fill="hold"/>
                                        <p:tgtEl>
                                          <p:spTgt spid="1026"/>
                                        </p:tgtEl>
                                        <p:attrNameLst>
                                          <p:attrName>ppt_x</p:attrName>
                                        </p:attrNameLst>
                                      </p:cBhvr>
                                      <p:tavLst>
                                        <p:tav tm="0">
                                          <p:val>
                                            <p:strVal val="#ppt_x"/>
                                          </p:val>
                                        </p:tav>
                                        <p:tav tm="100000">
                                          <p:val>
                                            <p:strVal val="#ppt_x"/>
                                          </p:val>
                                        </p:tav>
                                      </p:tavLst>
                                    </p:anim>
                                    <p:anim calcmode="lin" valueType="num">
                                      <p:cBhvr>
                                        <p:cTn id="59" dur="3000" fill="hold"/>
                                        <p:tgtEl>
                                          <p:spTgt spid="1026"/>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1028"/>
                                        </p:tgtEl>
                                        <p:attrNameLst>
                                          <p:attrName>style.visibility</p:attrName>
                                        </p:attrNameLst>
                                      </p:cBhvr>
                                      <p:to>
                                        <p:strVal val="visible"/>
                                      </p:to>
                                    </p:set>
                                    <p:animEffect transition="in" filter="fade">
                                      <p:cBhvr>
                                        <p:cTn id="62" dur="3000"/>
                                        <p:tgtEl>
                                          <p:spTgt spid="1028"/>
                                        </p:tgtEl>
                                      </p:cBhvr>
                                    </p:animEffect>
                                    <p:anim calcmode="lin" valueType="num">
                                      <p:cBhvr>
                                        <p:cTn id="63" dur="3000" fill="hold"/>
                                        <p:tgtEl>
                                          <p:spTgt spid="1028"/>
                                        </p:tgtEl>
                                        <p:attrNameLst>
                                          <p:attrName>ppt_x</p:attrName>
                                        </p:attrNameLst>
                                      </p:cBhvr>
                                      <p:tavLst>
                                        <p:tav tm="0">
                                          <p:val>
                                            <p:strVal val="#ppt_x"/>
                                          </p:val>
                                        </p:tav>
                                        <p:tav tm="100000">
                                          <p:val>
                                            <p:strVal val="#ppt_x"/>
                                          </p:val>
                                        </p:tav>
                                      </p:tavLst>
                                    </p:anim>
                                    <p:anim calcmode="lin" valueType="num">
                                      <p:cBhvr>
                                        <p:cTn id="64" dur="3000" fill="hold"/>
                                        <p:tgtEl>
                                          <p:spTgt spid="1028"/>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15">
                                            <p:txEl>
                                              <p:pRg st="12" end="12"/>
                                            </p:txEl>
                                          </p:spTgt>
                                        </p:tgtEl>
                                        <p:attrNameLst>
                                          <p:attrName>style.visibility</p:attrName>
                                        </p:attrNameLst>
                                      </p:cBhvr>
                                      <p:to>
                                        <p:strVal val="visible"/>
                                      </p:to>
                                    </p:set>
                                    <p:animEffect transition="in" filter="fade">
                                      <p:cBhvr>
                                        <p:cTn id="67" dur="3000"/>
                                        <p:tgtEl>
                                          <p:spTgt spid="15">
                                            <p:txEl>
                                              <p:pRg st="12" end="12"/>
                                            </p:txEl>
                                          </p:spTgt>
                                        </p:tgtEl>
                                      </p:cBhvr>
                                    </p:animEffect>
                                    <p:anim calcmode="lin" valueType="num">
                                      <p:cBhvr>
                                        <p:cTn id="68" dur="3000" fill="hold"/>
                                        <p:tgtEl>
                                          <p:spTgt spid="15">
                                            <p:txEl>
                                              <p:pRg st="12" end="12"/>
                                            </p:txEl>
                                          </p:spTgt>
                                        </p:tgtEl>
                                        <p:attrNameLst>
                                          <p:attrName>ppt_x</p:attrName>
                                        </p:attrNameLst>
                                      </p:cBhvr>
                                      <p:tavLst>
                                        <p:tav tm="0">
                                          <p:val>
                                            <p:strVal val="#ppt_x"/>
                                          </p:val>
                                        </p:tav>
                                        <p:tav tm="100000">
                                          <p:val>
                                            <p:strVal val="#ppt_x"/>
                                          </p:val>
                                        </p:tav>
                                      </p:tavLst>
                                    </p:anim>
                                    <p:anim calcmode="lin" valueType="num">
                                      <p:cBhvr>
                                        <p:cTn id="69" dur="3000" fill="hold"/>
                                        <p:tgtEl>
                                          <p:spTgt spid="15">
                                            <p:txEl>
                                              <p:pRg st="12" end="12"/>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15">
                                            <p:txEl>
                                              <p:pRg st="13" end="13"/>
                                            </p:txEl>
                                          </p:spTgt>
                                        </p:tgtEl>
                                        <p:attrNameLst>
                                          <p:attrName>style.visibility</p:attrName>
                                        </p:attrNameLst>
                                      </p:cBhvr>
                                      <p:to>
                                        <p:strVal val="visible"/>
                                      </p:to>
                                    </p:set>
                                    <p:animEffect transition="in" filter="fade">
                                      <p:cBhvr>
                                        <p:cTn id="72" dur="3000"/>
                                        <p:tgtEl>
                                          <p:spTgt spid="15">
                                            <p:txEl>
                                              <p:pRg st="13" end="13"/>
                                            </p:txEl>
                                          </p:spTgt>
                                        </p:tgtEl>
                                      </p:cBhvr>
                                    </p:animEffect>
                                    <p:anim calcmode="lin" valueType="num">
                                      <p:cBhvr>
                                        <p:cTn id="73" dur="3000" fill="hold"/>
                                        <p:tgtEl>
                                          <p:spTgt spid="15">
                                            <p:txEl>
                                              <p:pRg st="13" end="13"/>
                                            </p:txEl>
                                          </p:spTgt>
                                        </p:tgtEl>
                                        <p:attrNameLst>
                                          <p:attrName>ppt_x</p:attrName>
                                        </p:attrNameLst>
                                      </p:cBhvr>
                                      <p:tavLst>
                                        <p:tav tm="0">
                                          <p:val>
                                            <p:strVal val="#ppt_x"/>
                                          </p:val>
                                        </p:tav>
                                        <p:tav tm="100000">
                                          <p:val>
                                            <p:strVal val="#ppt_x"/>
                                          </p:val>
                                        </p:tav>
                                      </p:tavLst>
                                    </p:anim>
                                    <p:anim calcmode="lin" valueType="num">
                                      <p:cBhvr>
                                        <p:cTn id="74" dur="3000" fill="hold"/>
                                        <p:tgtEl>
                                          <p:spTgt spid="15">
                                            <p:txEl>
                                              <p:pRg st="13" end="13"/>
                                            </p:txEl>
                                          </p:spTgt>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15">
                                            <p:txEl>
                                              <p:pRg st="14" end="14"/>
                                            </p:txEl>
                                          </p:spTgt>
                                        </p:tgtEl>
                                        <p:attrNameLst>
                                          <p:attrName>style.visibility</p:attrName>
                                        </p:attrNameLst>
                                      </p:cBhvr>
                                      <p:to>
                                        <p:strVal val="visible"/>
                                      </p:to>
                                    </p:set>
                                    <p:animEffect transition="in" filter="fade">
                                      <p:cBhvr>
                                        <p:cTn id="77" dur="3000"/>
                                        <p:tgtEl>
                                          <p:spTgt spid="15">
                                            <p:txEl>
                                              <p:pRg st="14" end="14"/>
                                            </p:txEl>
                                          </p:spTgt>
                                        </p:tgtEl>
                                      </p:cBhvr>
                                    </p:animEffect>
                                    <p:anim calcmode="lin" valueType="num">
                                      <p:cBhvr>
                                        <p:cTn id="78" dur="3000" fill="hold"/>
                                        <p:tgtEl>
                                          <p:spTgt spid="15">
                                            <p:txEl>
                                              <p:pRg st="14" end="14"/>
                                            </p:txEl>
                                          </p:spTgt>
                                        </p:tgtEl>
                                        <p:attrNameLst>
                                          <p:attrName>ppt_x</p:attrName>
                                        </p:attrNameLst>
                                      </p:cBhvr>
                                      <p:tavLst>
                                        <p:tav tm="0">
                                          <p:val>
                                            <p:strVal val="#ppt_x"/>
                                          </p:val>
                                        </p:tav>
                                        <p:tav tm="100000">
                                          <p:val>
                                            <p:strVal val="#ppt_x"/>
                                          </p:val>
                                        </p:tav>
                                      </p:tavLst>
                                    </p:anim>
                                    <p:anim calcmode="lin" valueType="num">
                                      <p:cBhvr>
                                        <p:cTn id="79" dur="3000" fill="hold"/>
                                        <p:tgtEl>
                                          <p:spTgt spid="15">
                                            <p:txEl>
                                              <p:pRg st="14" end="14"/>
                                            </p:txEl>
                                          </p:spTgt>
                                        </p:tgtEl>
                                        <p:attrNameLst>
                                          <p:attrName>ppt_y</p:attrName>
                                        </p:attrNameLst>
                                      </p:cBhvr>
                                      <p:tavLst>
                                        <p:tav tm="0">
                                          <p:val>
                                            <p:strVal val="#ppt_y+.1"/>
                                          </p:val>
                                        </p:tav>
                                        <p:tav tm="100000">
                                          <p:val>
                                            <p:strVal val="#ppt_y"/>
                                          </p:val>
                                        </p:tav>
                                      </p:tavLst>
                                    </p:anim>
                                  </p:childTnLst>
                                </p:cTn>
                              </p:par>
                              <p:par>
                                <p:cTn id="80" presetID="42" presetClass="entr" presetSubtype="0" fill="hold" nodeType="withEffect">
                                  <p:stCondLst>
                                    <p:cond delay="0"/>
                                  </p:stCondLst>
                                  <p:childTnLst>
                                    <p:set>
                                      <p:cBhvr>
                                        <p:cTn id="81" dur="1" fill="hold">
                                          <p:stCondLst>
                                            <p:cond delay="0"/>
                                          </p:stCondLst>
                                        </p:cTn>
                                        <p:tgtEl>
                                          <p:spTgt spid="15">
                                            <p:txEl>
                                              <p:pRg st="15" end="15"/>
                                            </p:txEl>
                                          </p:spTgt>
                                        </p:tgtEl>
                                        <p:attrNameLst>
                                          <p:attrName>style.visibility</p:attrName>
                                        </p:attrNameLst>
                                      </p:cBhvr>
                                      <p:to>
                                        <p:strVal val="visible"/>
                                      </p:to>
                                    </p:set>
                                    <p:animEffect transition="in" filter="fade">
                                      <p:cBhvr>
                                        <p:cTn id="82" dur="3000"/>
                                        <p:tgtEl>
                                          <p:spTgt spid="15">
                                            <p:txEl>
                                              <p:pRg st="15" end="15"/>
                                            </p:txEl>
                                          </p:spTgt>
                                        </p:tgtEl>
                                      </p:cBhvr>
                                    </p:animEffect>
                                    <p:anim calcmode="lin" valueType="num">
                                      <p:cBhvr>
                                        <p:cTn id="83" dur="3000" fill="hold"/>
                                        <p:tgtEl>
                                          <p:spTgt spid="15">
                                            <p:txEl>
                                              <p:pRg st="15" end="15"/>
                                            </p:txEl>
                                          </p:spTgt>
                                        </p:tgtEl>
                                        <p:attrNameLst>
                                          <p:attrName>ppt_x</p:attrName>
                                        </p:attrNameLst>
                                      </p:cBhvr>
                                      <p:tavLst>
                                        <p:tav tm="0">
                                          <p:val>
                                            <p:strVal val="#ppt_x"/>
                                          </p:val>
                                        </p:tav>
                                        <p:tav tm="100000">
                                          <p:val>
                                            <p:strVal val="#ppt_x"/>
                                          </p:val>
                                        </p:tav>
                                      </p:tavLst>
                                    </p:anim>
                                    <p:anim calcmode="lin" valueType="num">
                                      <p:cBhvr>
                                        <p:cTn id="84" dur="3000" fill="hold"/>
                                        <p:tgtEl>
                                          <p:spTgt spid="15">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0" y="0"/>
            <a:ext cx="2428860" cy="6858000"/>
          </a:xfrm>
          <a:blipFill>
            <a:blip r:embed="rId2" cstate="print">
              <a:duotone>
                <a:prstClr val="black"/>
                <a:schemeClr val="accent6">
                  <a:lumMod val="60000"/>
                  <a:lumOff val="40000"/>
                  <a:tint val="45000"/>
                  <a:satMod val="400000"/>
                </a:schemeClr>
              </a:duotone>
            </a:blip>
            <a:tile tx="0" ty="0" sx="100000" sy="100000" flip="none" algn="tl"/>
          </a:blipFill>
        </p:spPr>
        <p:txBody>
          <a:bodyPr/>
          <a:lstStyle/>
          <a:p>
            <a:pPr algn="ctr"/>
            <a:r>
              <a:rPr lang="uk-UA" sz="3200" b="0" cap="none" dirty="0" smtClean="0">
                <a:ln>
                  <a:noFill/>
                </a:ln>
                <a:solidFill>
                  <a:schemeClr val="tx1"/>
                </a:solidFill>
                <a:latin typeface="Arial" pitchFamily="34" charset="0"/>
                <a:cs typeface="Arial" pitchFamily="34" charset="0"/>
              </a:rPr>
              <a:t/>
            </a:r>
            <a:br>
              <a:rPr lang="uk-UA" sz="3200" b="0" cap="none" dirty="0" smtClean="0">
                <a:ln>
                  <a:noFill/>
                </a:ln>
                <a:solidFill>
                  <a:schemeClr val="tx1"/>
                </a:solidFill>
                <a:latin typeface="Arial" pitchFamily="34" charset="0"/>
                <a:cs typeface="Arial" pitchFamily="34" charset="0"/>
              </a:rPr>
            </a:br>
            <a:r>
              <a:rPr lang="uk-UA" sz="3200" b="0" cap="none" dirty="0" smtClean="0">
                <a:ln>
                  <a:noFill/>
                </a:ln>
                <a:solidFill>
                  <a:schemeClr val="tx1"/>
                </a:solidFill>
                <a:latin typeface="Arial" pitchFamily="34" charset="0"/>
                <a:cs typeface="Arial" pitchFamily="34" charset="0"/>
              </a:rPr>
              <a:t/>
            </a:r>
            <a:br>
              <a:rPr lang="uk-UA" sz="3200" b="0" cap="none" dirty="0" smtClean="0">
                <a:ln>
                  <a:noFill/>
                </a:ln>
                <a:solidFill>
                  <a:schemeClr val="tx1"/>
                </a:solidFill>
                <a:latin typeface="Arial" pitchFamily="34" charset="0"/>
                <a:cs typeface="Arial" pitchFamily="34" charset="0"/>
              </a:rPr>
            </a:br>
            <a:r>
              <a:rPr lang="uk-UA" sz="1800" b="0" cap="none" dirty="0" smtClean="0">
                <a:ln>
                  <a:noFill/>
                </a:ln>
                <a:solidFill>
                  <a:schemeClr val="accent6">
                    <a:lumMod val="50000"/>
                  </a:schemeClr>
                </a:solidFill>
                <a:latin typeface="Arial" pitchFamily="34" charset="0"/>
                <a:cs typeface="Arial" pitchFamily="34" charset="0"/>
              </a:rPr>
              <a:t/>
            </a:r>
            <a:br>
              <a:rPr lang="uk-UA" sz="1800" b="0" cap="none" dirty="0" smtClean="0">
                <a:ln>
                  <a:noFill/>
                </a:ln>
                <a:solidFill>
                  <a:schemeClr val="accent6">
                    <a:lumMod val="50000"/>
                  </a:schemeClr>
                </a:solidFill>
                <a:latin typeface="Arial" pitchFamily="34" charset="0"/>
                <a:cs typeface="Arial" pitchFamily="34" charset="0"/>
              </a:rPr>
            </a:br>
            <a:endParaRPr lang="ru-RU" sz="2800" dirty="0">
              <a:solidFill>
                <a:schemeClr val="accent6">
                  <a:lumMod val="50000"/>
                </a:schemeClr>
              </a:solidFill>
              <a:latin typeface="Arial Black" pitchFamily="34" charset="0"/>
              <a:cs typeface="Arial" pitchFamily="34" charset="0"/>
            </a:endParaRPr>
          </a:p>
        </p:txBody>
      </p:sp>
      <p:sp>
        <p:nvSpPr>
          <p:cNvPr id="15" name="Подзаголовок 14"/>
          <p:cNvSpPr>
            <a:spLocks noGrp="1"/>
          </p:cNvSpPr>
          <p:nvPr>
            <p:ph type="subTitle" idx="1"/>
          </p:nvPr>
        </p:nvSpPr>
        <p:spPr>
          <a:xfrm>
            <a:off x="0" y="0"/>
            <a:ext cx="9144000" cy="6840000"/>
          </a:xfrm>
          <a:blipFill>
            <a:blip r:embed="rId2" cstate="print"/>
            <a:tile tx="0" ty="0" sx="100000" sy="100000" flip="none" algn="tl"/>
          </a:blipFill>
        </p:spPr>
        <p:txBody>
          <a:bodyPr numCol="1">
            <a:normAutofit/>
          </a:bodyPr>
          <a:lstStyle/>
          <a:p>
            <a:pPr algn="just">
              <a:buFont typeface="Wingdings" pitchFamily="2" charset="2"/>
              <a:buChar char="Ø"/>
            </a:pPr>
            <a:r>
              <a:rPr lang="uk-UA" sz="1800" b="1" i="1" dirty="0" smtClean="0">
                <a:solidFill>
                  <a:srgbClr val="6600FF"/>
                </a:solidFill>
                <a:latin typeface="Arial" pitchFamily="34" charset="0"/>
                <a:cs typeface="Arial" pitchFamily="34" charset="0"/>
              </a:rPr>
              <a:t>релігійні уявлення: </a:t>
            </a:r>
          </a:p>
          <a:p>
            <a:pPr algn="just"/>
            <a:r>
              <a:rPr lang="uk-UA" sz="1800" b="1" dirty="0" smtClean="0">
                <a:solidFill>
                  <a:schemeClr val="tx1"/>
                </a:solidFill>
                <a:latin typeface="Arial" pitchFamily="34" charset="0"/>
                <a:cs typeface="Arial" pitchFamily="34" charset="0"/>
              </a:rPr>
              <a:t>центральне   місце  займала  богиня  </a:t>
            </a:r>
            <a:r>
              <a:rPr lang="uk-UA" sz="1800" b="1" dirty="0" err="1" smtClean="0">
                <a:solidFill>
                  <a:schemeClr val="tx1"/>
                </a:solidFill>
                <a:latin typeface="Arial" pitchFamily="34" charset="0"/>
                <a:cs typeface="Arial" pitchFamily="34" charset="0"/>
              </a:rPr>
              <a:t>родючості-</a:t>
            </a:r>
            <a:r>
              <a:rPr lang="uk-UA" sz="1800" b="1" dirty="0" smtClean="0">
                <a:solidFill>
                  <a:schemeClr val="tx1"/>
                </a:solidFill>
                <a:latin typeface="Arial" pitchFamily="34" charset="0"/>
                <a:cs typeface="Arial" pitchFamily="34" charset="0"/>
              </a:rPr>
              <a:t> </a:t>
            </a:r>
          </a:p>
          <a:p>
            <a:pPr algn="l"/>
            <a:r>
              <a:rPr lang="uk-UA" sz="1800" b="1" dirty="0" smtClean="0">
                <a:solidFill>
                  <a:srgbClr val="0000FF"/>
                </a:solidFill>
                <a:latin typeface="Arial" pitchFamily="34" charset="0"/>
                <a:cs typeface="Arial" pitchFamily="34" charset="0"/>
              </a:rPr>
              <a:t>                                                  ВЕЛИКА  МАТІР    </a:t>
            </a:r>
          </a:p>
          <a:p>
            <a:pPr algn="just"/>
            <a:r>
              <a:rPr lang="en-US" sz="2900" b="1" dirty="0" smtClean="0">
                <a:solidFill>
                  <a:schemeClr val="tx1"/>
                </a:solidFill>
                <a:latin typeface="Arial" pitchFamily="34" charset="0"/>
                <a:cs typeface="Arial" pitchFamily="34" charset="0"/>
              </a:rPr>
              <a:t>                                   </a:t>
            </a:r>
            <a:r>
              <a:rPr lang="en-US" sz="2900" b="1" dirty="0" smtClean="0">
                <a:solidFill>
                  <a:schemeClr val="accent3">
                    <a:lumMod val="75000"/>
                  </a:schemeClr>
                </a:solidFill>
                <a:latin typeface="Arial" pitchFamily="34" charset="0"/>
                <a:cs typeface="Arial" pitchFamily="34" charset="0"/>
              </a:rPr>
              <a:t> </a:t>
            </a:r>
            <a:endParaRPr lang="uk-UA" sz="2900" b="1" dirty="0" smtClean="0">
              <a:solidFill>
                <a:schemeClr val="accent3">
                  <a:lumMod val="75000"/>
                </a:schemeClr>
              </a:solidFill>
              <a:latin typeface="Arial" pitchFamily="34" charset="0"/>
              <a:cs typeface="Arial" pitchFamily="34" charset="0"/>
            </a:endParaRPr>
          </a:p>
          <a:p>
            <a:pPr algn="just"/>
            <a:r>
              <a:rPr lang="uk-UA" sz="2900" b="1" dirty="0" smtClean="0">
                <a:solidFill>
                  <a:schemeClr val="tx1"/>
                </a:solidFill>
                <a:latin typeface="Arial" pitchFamily="34" charset="0"/>
                <a:cs typeface="Arial" pitchFamily="34" charset="0"/>
              </a:rPr>
              <a:t>                                      </a:t>
            </a:r>
            <a:endParaRPr lang="uk-UA" sz="1600" b="1" dirty="0" smtClean="0">
              <a:solidFill>
                <a:srgbClr val="3333FF"/>
              </a:solidFill>
              <a:latin typeface="Arial" pitchFamily="34" charset="0"/>
              <a:cs typeface="Arial" pitchFamily="34" charset="0"/>
            </a:endParaRPr>
          </a:p>
          <a:p>
            <a:r>
              <a:rPr lang="uk-UA" sz="1600" i="1" dirty="0" smtClean="0">
                <a:solidFill>
                  <a:srgbClr val="3333FF"/>
                </a:solidFill>
                <a:latin typeface="Arial" pitchFamily="34" charset="0"/>
                <a:cs typeface="Arial" pitchFamily="34" charset="0"/>
              </a:rPr>
              <a:t>                                                  </a:t>
            </a:r>
            <a:endParaRPr lang="uk-UA" sz="1600" i="1" dirty="0" smtClean="0">
              <a:solidFill>
                <a:schemeClr val="tx1"/>
              </a:solidFill>
              <a:latin typeface="Arial" pitchFamily="34" charset="0"/>
              <a:cs typeface="Arial" pitchFamily="34" charset="0"/>
            </a:endParaRPr>
          </a:p>
          <a:p>
            <a:pPr algn="just"/>
            <a:r>
              <a:rPr lang="uk-UA" sz="1600" i="1" dirty="0" smtClean="0">
                <a:solidFill>
                  <a:schemeClr val="tx1"/>
                </a:solidFill>
                <a:latin typeface="Arial" pitchFamily="34" charset="0"/>
                <a:cs typeface="Arial" pitchFamily="34" charset="0"/>
              </a:rPr>
              <a:t> </a:t>
            </a:r>
            <a:r>
              <a:rPr lang="uk-UA" sz="1600" b="1" dirty="0" smtClean="0">
                <a:solidFill>
                  <a:schemeClr val="tx1"/>
                </a:solidFill>
                <a:latin typeface="Arial" pitchFamily="34" charset="0"/>
                <a:cs typeface="Arial" pitchFamily="34" charset="0"/>
              </a:rPr>
              <a:t>посуд  прикрашали ліпними головами тварин: бика, корови, свині</a:t>
            </a:r>
            <a:endParaRPr lang="uk-UA" sz="1400" b="1" dirty="0" smtClean="0">
              <a:solidFill>
                <a:schemeClr val="tx1"/>
              </a:solidFill>
              <a:latin typeface="Arial" pitchFamily="34" charset="0"/>
              <a:cs typeface="Arial" pitchFamily="34" charset="0"/>
            </a:endParaRPr>
          </a:p>
          <a:p>
            <a:r>
              <a:rPr lang="uk-UA" sz="1800" i="1" dirty="0" smtClean="0">
                <a:solidFill>
                  <a:srgbClr val="3333CC"/>
                </a:solidFill>
                <a:latin typeface="Arial" pitchFamily="34" charset="0"/>
                <a:cs typeface="Arial" pitchFamily="34" charset="0"/>
              </a:rPr>
              <a:t>                              </a:t>
            </a:r>
            <a:endParaRPr lang="uk-UA" sz="2000" i="1" dirty="0" smtClean="0">
              <a:solidFill>
                <a:srgbClr val="3333CC"/>
              </a:solidFill>
              <a:latin typeface="Arial" pitchFamily="34" charset="0"/>
              <a:cs typeface="Arial" pitchFamily="34" charset="0"/>
            </a:endParaRPr>
          </a:p>
          <a:p>
            <a:pPr algn="just"/>
            <a:r>
              <a:rPr lang="uk-UA" sz="2000" u="sng" dirty="0" smtClean="0">
                <a:solidFill>
                  <a:srgbClr val="6600FF"/>
                </a:solidFill>
                <a:latin typeface="Arial Black" pitchFamily="34" charset="0"/>
                <a:cs typeface="Arial" pitchFamily="34" charset="0"/>
              </a:rPr>
              <a:t>                            </a:t>
            </a:r>
          </a:p>
          <a:p>
            <a:pPr algn="just"/>
            <a:endParaRPr lang="uk-UA" sz="2000" u="sng" dirty="0" smtClean="0">
              <a:solidFill>
                <a:srgbClr val="6600FF"/>
              </a:solidFill>
              <a:latin typeface="Arial Black" pitchFamily="34" charset="0"/>
              <a:cs typeface="Arial" pitchFamily="34" charset="0"/>
            </a:endParaRPr>
          </a:p>
          <a:p>
            <a:pPr algn="just"/>
            <a:endParaRPr lang="uk-UA" sz="2000" u="sng" dirty="0" smtClean="0">
              <a:solidFill>
                <a:srgbClr val="6600FF"/>
              </a:solidFill>
              <a:latin typeface="Arial Black" pitchFamily="34" charset="0"/>
              <a:cs typeface="Arial" pitchFamily="34" charset="0"/>
            </a:endParaRPr>
          </a:p>
          <a:p>
            <a:pPr algn="just"/>
            <a:endParaRPr lang="uk-UA" sz="2000" u="sng" dirty="0" smtClean="0">
              <a:solidFill>
                <a:srgbClr val="6600FF"/>
              </a:solidFill>
              <a:latin typeface="Arial Black" pitchFamily="34" charset="0"/>
              <a:cs typeface="Arial" pitchFamily="34" charset="0"/>
            </a:endParaRPr>
          </a:p>
          <a:p>
            <a:pPr algn="just"/>
            <a:r>
              <a:rPr lang="uk-UA" sz="2000" u="sng" dirty="0" smtClean="0">
                <a:solidFill>
                  <a:srgbClr val="6600FF"/>
                </a:solidFill>
                <a:latin typeface="Arial Black" pitchFamily="34" charset="0"/>
                <a:cs typeface="Arial" pitchFamily="34" charset="0"/>
              </a:rPr>
              <a:t> </a:t>
            </a:r>
            <a:r>
              <a:rPr lang="uk-UA" sz="1600" b="1" dirty="0" smtClean="0">
                <a:solidFill>
                  <a:schemeClr val="tx1"/>
                </a:solidFill>
                <a:latin typeface="Arial" pitchFamily="34" charset="0"/>
                <a:cs typeface="Arial" pitchFamily="34" charset="0"/>
              </a:rPr>
              <a:t>загадкою</a:t>
            </a:r>
            <a:r>
              <a:rPr lang="uk-UA" sz="2000" b="1" dirty="0" smtClean="0">
                <a:solidFill>
                  <a:srgbClr val="6600FF"/>
                </a:solidFill>
                <a:latin typeface="Arial Black" pitchFamily="34" charset="0"/>
                <a:cs typeface="Arial" pitchFamily="34" charset="0"/>
              </a:rPr>
              <a:t> </a:t>
            </a:r>
            <a:r>
              <a:rPr lang="uk-UA" sz="1600" b="1" dirty="0" smtClean="0">
                <a:solidFill>
                  <a:srgbClr val="6600FF"/>
                </a:solidFill>
                <a:latin typeface="Arial Black" pitchFamily="34" charset="0"/>
                <a:cs typeface="Arial" pitchFamily="34" charset="0"/>
              </a:rPr>
              <a:t> </a:t>
            </a:r>
            <a:r>
              <a:rPr lang="uk-UA" sz="1600" b="1" dirty="0" smtClean="0">
                <a:solidFill>
                  <a:schemeClr val="tx1"/>
                </a:solidFill>
                <a:latin typeface="Arial" pitchFamily="34" charset="0"/>
                <a:cs typeface="Arial" pitchFamily="34" charset="0"/>
              </a:rPr>
              <a:t>для вчених є </a:t>
            </a:r>
            <a:r>
              <a:rPr lang="uk-UA" sz="1600" b="1" dirty="0" err="1" smtClean="0">
                <a:solidFill>
                  <a:schemeClr val="tx1"/>
                </a:solidFill>
                <a:latin typeface="Arial" pitchFamily="34" charset="0"/>
                <a:cs typeface="Arial" pitchFamily="34" charset="0"/>
              </a:rPr>
              <a:t>біноклевидна</a:t>
            </a:r>
            <a:r>
              <a:rPr lang="uk-UA" sz="1600" b="1" dirty="0" smtClean="0">
                <a:solidFill>
                  <a:schemeClr val="tx1"/>
                </a:solidFill>
                <a:latin typeface="Arial" pitchFamily="34" charset="0"/>
                <a:cs typeface="Arial" pitchFamily="34" charset="0"/>
              </a:rPr>
              <a:t>  посудина,  скоріш за все</a:t>
            </a:r>
          </a:p>
          <a:p>
            <a:pPr algn="just"/>
            <a:r>
              <a:rPr lang="uk-UA" sz="1600" b="1" dirty="0" smtClean="0">
                <a:solidFill>
                  <a:schemeClr val="tx1"/>
                </a:solidFill>
                <a:latin typeface="Arial" pitchFamily="34" charset="0"/>
                <a:cs typeface="Arial" pitchFamily="34" charset="0"/>
              </a:rPr>
              <a:t>  використовувалась  для ритуалів.  </a:t>
            </a:r>
            <a:r>
              <a:rPr lang="uk-UA" sz="1600" b="1" dirty="0" smtClean="0">
                <a:solidFill>
                  <a:srgbClr val="6600FF"/>
                </a:solidFill>
                <a:latin typeface="Arial Black" pitchFamily="34" charset="0"/>
                <a:cs typeface="Arial" pitchFamily="34" charset="0"/>
              </a:rPr>
              <a:t>            </a:t>
            </a:r>
            <a:endParaRPr lang="uk-UA" sz="2000" b="1" dirty="0" smtClean="0">
              <a:solidFill>
                <a:srgbClr val="6600FF"/>
              </a:solidFill>
              <a:latin typeface="Arial Black" pitchFamily="34" charset="0"/>
              <a:cs typeface="Arial" pitchFamily="34" charset="0"/>
            </a:endParaRPr>
          </a:p>
        </p:txBody>
      </p:sp>
      <p:pic>
        <p:nvPicPr>
          <p:cNvPr id="1026" name="Picture 2" descr="C:\Documents and Settings\Admin\Мои документы\Трипільська культура\статуетка2.jpg"/>
          <p:cNvPicPr>
            <a:picLocks noChangeAspect="1" noChangeArrowheads="1"/>
          </p:cNvPicPr>
          <p:nvPr/>
        </p:nvPicPr>
        <p:blipFill>
          <a:blip r:embed="rId3" cstate="print"/>
          <a:srcRect/>
          <a:stretch>
            <a:fillRect/>
          </a:stretch>
        </p:blipFill>
        <p:spPr bwMode="auto">
          <a:xfrm>
            <a:off x="714348" y="714356"/>
            <a:ext cx="2104460" cy="1584000"/>
          </a:xfrm>
          <a:prstGeom prst="rect">
            <a:avLst/>
          </a:prstGeom>
          <a:noFill/>
        </p:spPr>
      </p:pic>
      <p:pic>
        <p:nvPicPr>
          <p:cNvPr id="1027" name="Picture 3" descr="C:\Documents and Settings\Admin\Мои документы\Трипільська культура\77777.jpg"/>
          <p:cNvPicPr>
            <a:picLocks noChangeAspect="1" noChangeArrowheads="1"/>
          </p:cNvPicPr>
          <p:nvPr/>
        </p:nvPicPr>
        <p:blipFill>
          <a:blip r:embed="rId4" cstate="print"/>
          <a:srcRect/>
          <a:stretch>
            <a:fillRect/>
          </a:stretch>
        </p:blipFill>
        <p:spPr bwMode="auto">
          <a:xfrm>
            <a:off x="4929190" y="2857496"/>
            <a:ext cx="2365722" cy="1656000"/>
          </a:xfrm>
          <a:prstGeom prst="rect">
            <a:avLst/>
          </a:prstGeom>
          <a:noFill/>
        </p:spPr>
      </p:pic>
      <p:pic>
        <p:nvPicPr>
          <p:cNvPr id="1028" name="Picture 4" descr="C:\Documents and Settings\Admin\Мои документы\Трипільська культура\77.jpg"/>
          <p:cNvPicPr>
            <a:picLocks noChangeAspect="1" noChangeArrowheads="1"/>
          </p:cNvPicPr>
          <p:nvPr/>
        </p:nvPicPr>
        <p:blipFill>
          <a:blip r:embed="rId5" cstate="print"/>
          <a:srcRect/>
          <a:stretch>
            <a:fillRect/>
          </a:stretch>
        </p:blipFill>
        <p:spPr bwMode="auto">
          <a:xfrm>
            <a:off x="928662" y="2786058"/>
            <a:ext cx="2172766" cy="1656000"/>
          </a:xfrm>
          <a:prstGeom prst="rect">
            <a:avLst/>
          </a:prstGeom>
          <a:noFill/>
        </p:spPr>
      </p:pic>
      <p:pic>
        <p:nvPicPr>
          <p:cNvPr id="1029" name="Picture 5" descr="C:\Documents and Settings\Admin\Мои документы\Трипільська культура\33.jpg"/>
          <p:cNvPicPr>
            <a:picLocks noChangeAspect="1" noChangeArrowheads="1"/>
          </p:cNvPicPr>
          <p:nvPr/>
        </p:nvPicPr>
        <p:blipFill>
          <a:blip r:embed="rId6" cstate="print"/>
          <a:srcRect/>
          <a:stretch>
            <a:fillRect/>
          </a:stretch>
        </p:blipFill>
        <p:spPr bwMode="auto">
          <a:xfrm>
            <a:off x="5786446" y="4929198"/>
            <a:ext cx="2713854" cy="1764000"/>
          </a:xfrm>
          <a:prstGeom prst="rect">
            <a:avLst/>
          </a:prstGeom>
          <a:noFill/>
        </p:spPr>
      </p:pic>
      <p:pic>
        <p:nvPicPr>
          <p:cNvPr id="1030" name="Picture 6" descr="C:\Documents and Settings\Admin\Мои документы\Трипільська культура\рьра ва а.jpg"/>
          <p:cNvPicPr>
            <a:picLocks noChangeAspect="1" noChangeArrowheads="1"/>
          </p:cNvPicPr>
          <p:nvPr/>
        </p:nvPicPr>
        <p:blipFill>
          <a:blip r:embed="rId7" cstate="print"/>
          <a:srcRect/>
          <a:stretch>
            <a:fillRect/>
          </a:stretch>
        </p:blipFill>
        <p:spPr bwMode="auto">
          <a:xfrm>
            <a:off x="6072198" y="714356"/>
            <a:ext cx="1928825" cy="15840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5">
                                            <p:txEl>
                                              <p:pRg st="2" end="2"/>
                                            </p:txEl>
                                          </p:spTgt>
                                        </p:tgtEl>
                                        <p:attrNameLst>
                                          <p:attrName>style.visibility</p:attrName>
                                        </p:attrNameLst>
                                      </p:cBhvr>
                                      <p:to>
                                        <p:strVal val="visible"/>
                                      </p:to>
                                    </p:set>
                                    <p:anim calcmode="lin" valueType="num">
                                      <p:cBhvr>
                                        <p:cTn id="7" dur="3000" fill="hold"/>
                                        <p:tgtEl>
                                          <p:spTgt spid="15">
                                            <p:txEl>
                                              <p:pRg st="2" end="2"/>
                                            </p:txEl>
                                          </p:spTgt>
                                        </p:tgtEl>
                                        <p:attrNameLst>
                                          <p:attrName>ppt_w</p:attrName>
                                        </p:attrNameLst>
                                      </p:cBhvr>
                                      <p:tavLst>
                                        <p:tav tm="0">
                                          <p:val>
                                            <p:fltVal val="0"/>
                                          </p:val>
                                        </p:tav>
                                        <p:tav tm="100000">
                                          <p:val>
                                            <p:strVal val="#ppt_w"/>
                                          </p:val>
                                        </p:tav>
                                      </p:tavLst>
                                    </p:anim>
                                    <p:anim calcmode="lin" valueType="num">
                                      <p:cBhvr>
                                        <p:cTn id="8" dur="3000" fill="hold"/>
                                        <p:tgtEl>
                                          <p:spTgt spid="15">
                                            <p:txEl>
                                              <p:pRg st="2" end="2"/>
                                            </p:txEl>
                                          </p:spTgt>
                                        </p:tgtEl>
                                        <p:attrNameLst>
                                          <p:attrName>ppt_h</p:attrName>
                                        </p:attrNameLst>
                                      </p:cBhvr>
                                      <p:tavLst>
                                        <p:tav tm="0">
                                          <p:val>
                                            <p:strVal val="#ppt_h"/>
                                          </p:val>
                                        </p:tav>
                                        <p:tav tm="100000">
                                          <p:val>
                                            <p:strVal val="#ppt_h"/>
                                          </p:val>
                                        </p:tav>
                                      </p:tavLst>
                                    </p:anim>
                                  </p:childTnLst>
                                </p:cTn>
                              </p:par>
                            </p:childTnLst>
                          </p:cTn>
                        </p:par>
                        <p:par>
                          <p:cTn id="9" fill="hold">
                            <p:stCondLst>
                              <p:cond delay="3000"/>
                            </p:stCondLst>
                            <p:childTnLst>
                              <p:par>
                                <p:cTn id="10" presetID="42"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3000"/>
                                        <p:tgtEl>
                                          <p:spTgt spid="1026"/>
                                        </p:tgtEl>
                                      </p:cBhvr>
                                    </p:animEffect>
                                    <p:anim calcmode="lin" valueType="num">
                                      <p:cBhvr>
                                        <p:cTn id="13" dur="3000" fill="hold"/>
                                        <p:tgtEl>
                                          <p:spTgt spid="1026"/>
                                        </p:tgtEl>
                                        <p:attrNameLst>
                                          <p:attrName>ppt_x</p:attrName>
                                        </p:attrNameLst>
                                      </p:cBhvr>
                                      <p:tavLst>
                                        <p:tav tm="0">
                                          <p:val>
                                            <p:strVal val="#ppt_x"/>
                                          </p:val>
                                        </p:tav>
                                        <p:tav tm="100000">
                                          <p:val>
                                            <p:strVal val="#ppt_x"/>
                                          </p:val>
                                        </p:tav>
                                      </p:tavLst>
                                    </p:anim>
                                    <p:anim calcmode="lin" valueType="num">
                                      <p:cBhvr>
                                        <p:cTn id="14" dur="3000" fill="hold"/>
                                        <p:tgtEl>
                                          <p:spTgt spid="102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30"/>
                                        </p:tgtEl>
                                        <p:attrNameLst>
                                          <p:attrName>style.visibility</p:attrName>
                                        </p:attrNameLst>
                                      </p:cBhvr>
                                      <p:to>
                                        <p:strVal val="visible"/>
                                      </p:to>
                                    </p:set>
                                    <p:animEffect transition="in" filter="fade">
                                      <p:cBhvr>
                                        <p:cTn id="17" dur="3000"/>
                                        <p:tgtEl>
                                          <p:spTgt spid="1030"/>
                                        </p:tgtEl>
                                      </p:cBhvr>
                                    </p:animEffect>
                                    <p:anim calcmode="lin" valueType="num">
                                      <p:cBhvr>
                                        <p:cTn id="18" dur="3000" fill="hold"/>
                                        <p:tgtEl>
                                          <p:spTgt spid="1030"/>
                                        </p:tgtEl>
                                        <p:attrNameLst>
                                          <p:attrName>ppt_x</p:attrName>
                                        </p:attrNameLst>
                                      </p:cBhvr>
                                      <p:tavLst>
                                        <p:tav tm="0">
                                          <p:val>
                                            <p:strVal val="#ppt_x"/>
                                          </p:val>
                                        </p:tav>
                                        <p:tav tm="100000">
                                          <p:val>
                                            <p:strVal val="#ppt_x"/>
                                          </p:val>
                                        </p:tav>
                                      </p:tavLst>
                                    </p:anim>
                                    <p:anim calcmode="lin" valueType="num">
                                      <p:cBhvr>
                                        <p:cTn id="19" dur="3000" fill="hold"/>
                                        <p:tgtEl>
                                          <p:spTgt spid="103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5">
                                            <p:txEl>
                                              <p:pRg st="6" end="6"/>
                                            </p:txEl>
                                          </p:spTgt>
                                        </p:tgtEl>
                                        <p:attrNameLst>
                                          <p:attrName>style.visibility</p:attrName>
                                        </p:attrNameLst>
                                      </p:cBhvr>
                                      <p:to>
                                        <p:strVal val="visible"/>
                                      </p:to>
                                    </p:set>
                                    <p:animEffect transition="in" filter="fade">
                                      <p:cBhvr>
                                        <p:cTn id="24" dur="3000"/>
                                        <p:tgtEl>
                                          <p:spTgt spid="15">
                                            <p:txEl>
                                              <p:pRg st="6" end="6"/>
                                            </p:txEl>
                                          </p:spTgt>
                                        </p:tgtEl>
                                      </p:cBhvr>
                                    </p:animEffect>
                                    <p:anim calcmode="lin" valueType="num">
                                      <p:cBhvr>
                                        <p:cTn id="25" dur="3000" fill="hold"/>
                                        <p:tgtEl>
                                          <p:spTgt spid="15">
                                            <p:txEl>
                                              <p:pRg st="6" end="6"/>
                                            </p:txEl>
                                          </p:spTgt>
                                        </p:tgtEl>
                                        <p:attrNameLst>
                                          <p:attrName>ppt_x</p:attrName>
                                        </p:attrNameLst>
                                      </p:cBhvr>
                                      <p:tavLst>
                                        <p:tav tm="0">
                                          <p:val>
                                            <p:strVal val="#ppt_x"/>
                                          </p:val>
                                        </p:tav>
                                        <p:tav tm="100000">
                                          <p:val>
                                            <p:strVal val="#ppt_x"/>
                                          </p:val>
                                        </p:tav>
                                      </p:tavLst>
                                    </p:anim>
                                    <p:anim calcmode="lin" valueType="num">
                                      <p:cBhvr>
                                        <p:cTn id="26" dur="3000" fill="hold"/>
                                        <p:tgtEl>
                                          <p:spTgt spid="15">
                                            <p:txEl>
                                              <p:pRg st="6" end="6"/>
                                            </p:txEl>
                                          </p:spTgt>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nodeType="afterEffect">
                                  <p:stCondLst>
                                    <p:cond delay="0"/>
                                  </p:stCondLst>
                                  <p:childTnLst>
                                    <p:set>
                                      <p:cBhvr>
                                        <p:cTn id="29" dur="1" fill="hold">
                                          <p:stCondLst>
                                            <p:cond delay="0"/>
                                          </p:stCondLst>
                                        </p:cTn>
                                        <p:tgtEl>
                                          <p:spTgt spid="1028"/>
                                        </p:tgtEl>
                                        <p:attrNameLst>
                                          <p:attrName>style.visibility</p:attrName>
                                        </p:attrNameLst>
                                      </p:cBhvr>
                                      <p:to>
                                        <p:strVal val="visible"/>
                                      </p:to>
                                    </p:set>
                                    <p:animEffect transition="in" filter="fade">
                                      <p:cBhvr>
                                        <p:cTn id="30" dur="3000"/>
                                        <p:tgtEl>
                                          <p:spTgt spid="1028"/>
                                        </p:tgtEl>
                                      </p:cBhvr>
                                    </p:animEffect>
                                    <p:anim calcmode="lin" valueType="num">
                                      <p:cBhvr>
                                        <p:cTn id="31" dur="3000" fill="hold"/>
                                        <p:tgtEl>
                                          <p:spTgt spid="1028"/>
                                        </p:tgtEl>
                                        <p:attrNameLst>
                                          <p:attrName>ppt_x</p:attrName>
                                        </p:attrNameLst>
                                      </p:cBhvr>
                                      <p:tavLst>
                                        <p:tav tm="0">
                                          <p:val>
                                            <p:strVal val="#ppt_x"/>
                                          </p:val>
                                        </p:tav>
                                        <p:tav tm="100000">
                                          <p:val>
                                            <p:strVal val="#ppt_x"/>
                                          </p:val>
                                        </p:tav>
                                      </p:tavLst>
                                    </p:anim>
                                    <p:anim calcmode="lin" valueType="num">
                                      <p:cBhvr>
                                        <p:cTn id="32" dur="3000" fill="hold"/>
                                        <p:tgtEl>
                                          <p:spTgt spid="1028"/>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1027"/>
                                        </p:tgtEl>
                                        <p:attrNameLst>
                                          <p:attrName>style.visibility</p:attrName>
                                        </p:attrNameLst>
                                      </p:cBhvr>
                                      <p:to>
                                        <p:strVal val="visible"/>
                                      </p:to>
                                    </p:set>
                                    <p:animEffect transition="in" filter="fade">
                                      <p:cBhvr>
                                        <p:cTn id="35" dur="3000"/>
                                        <p:tgtEl>
                                          <p:spTgt spid="1027"/>
                                        </p:tgtEl>
                                      </p:cBhvr>
                                    </p:animEffect>
                                    <p:anim calcmode="lin" valueType="num">
                                      <p:cBhvr>
                                        <p:cTn id="36" dur="3000" fill="hold"/>
                                        <p:tgtEl>
                                          <p:spTgt spid="1027"/>
                                        </p:tgtEl>
                                        <p:attrNameLst>
                                          <p:attrName>ppt_x</p:attrName>
                                        </p:attrNameLst>
                                      </p:cBhvr>
                                      <p:tavLst>
                                        <p:tav tm="0">
                                          <p:val>
                                            <p:strVal val="#ppt_x"/>
                                          </p:val>
                                        </p:tav>
                                        <p:tav tm="100000">
                                          <p:val>
                                            <p:strVal val="#ppt_x"/>
                                          </p:val>
                                        </p:tav>
                                      </p:tavLst>
                                    </p:anim>
                                    <p:anim calcmode="lin" valueType="num">
                                      <p:cBhvr>
                                        <p:cTn id="37" dur="3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5">
                                            <p:txEl>
                                              <p:pRg st="12" end="12"/>
                                            </p:txEl>
                                          </p:spTgt>
                                        </p:tgtEl>
                                        <p:attrNameLst>
                                          <p:attrName>style.visibility</p:attrName>
                                        </p:attrNameLst>
                                      </p:cBhvr>
                                      <p:to>
                                        <p:strVal val="visible"/>
                                      </p:to>
                                    </p:set>
                                    <p:animEffect transition="in" filter="fade">
                                      <p:cBhvr>
                                        <p:cTn id="42" dur="3000"/>
                                        <p:tgtEl>
                                          <p:spTgt spid="15">
                                            <p:txEl>
                                              <p:pRg st="12" end="12"/>
                                            </p:txEl>
                                          </p:spTgt>
                                        </p:tgtEl>
                                      </p:cBhvr>
                                    </p:animEffect>
                                    <p:anim calcmode="lin" valueType="num">
                                      <p:cBhvr>
                                        <p:cTn id="43" dur="3000" fill="hold"/>
                                        <p:tgtEl>
                                          <p:spTgt spid="15">
                                            <p:txEl>
                                              <p:pRg st="12" end="12"/>
                                            </p:txEl>
                                          </p:spTgt>
                                        </p:tgtEl>
                                        <p:attrNameLst>
                                          <p:attrName>ppt_x</p:attrName>
                                        </p:attrNameLst>
                                      </p:cBhvr>
                                      <p:tavLst>
                                        <p:tav tm="0">
                                          <p:val>
                                            <p:strVal val="#ppt_x"/>
                                          </p:val>
                                        </p:tav>
                                        <p:tav tm="100000">
                                          <p:val>
                                            <p:strVal val="#ppt_x"/>
                                          </p:val>
                                        </p:tav>
                                      </p:tavLst>
                                    </p:anim>
                                    <p:anim calcmode="lin" valueType="num">
                                      <p:cBhvr>
                                        <p:cTn id="44" dur="3000" fill="hold"/>
                                        <p:tgtEl>
                                          <p:spTgt spid="15">
                                            <p:txEl>
                                              <p:pRg st="12" end="12"/>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15">
                                            <p:txEl>
                                              <p:pRg st="13" end="13"/>
                                            </p:txEl>
                                          </p:spTgt>
                                        </p:tgtEl>
                                        <p:attrNameLst>
                                          <p:attrName>style.visibility</p:attrName>
                                        </p:attrNameLst>
                                      </p:cBhvr>
                                      <p:to>
                                        <p:strVal val="visible"/>
                                      </p:to>
                                    </p:set>
                                    <p:animEffect transition="in" filter="fade">
                                      <p:cBhvr>
                                        <p:cTn id="47" dur="3000"/>
                                        <p:tgtEl>
                                          <p:spTgt spid="15">
                                            <p:txEl>
                                              <p:pRg st="13" end="13"/>
                                            </p:txEl>
                                          </p:spTgt>
                                        </p:tgtEl>
                                      </p:cBhvr>
                                    </p:animEffect>
                                    <p:anim calcmode="lin" valueType="num">
                                      <p:cBhvr>
                                        <p:cTn id="48" dur="3000" fill="hold"/>
                                        <p:tgtEl>
                                          <p:spTgt spid="15">
                                            <p:txEl>
                                              <p:pRg st="13" end="13"/>
                                            </p:txEl>
                                          </p:spTgt>
                                        </p:tgtEl>
                                        <p:attrNameLst>
                                          <p:attrName>ppt_x</p:attrName>
                                        </p:attrNameLst>
                                      </p:cBhvr>
                                      <p:tavLst>
                                        <p:tav tm="0">
                                          <p:val>
                                            <p:strVal val="#ppt_x"/>
                                          </p:val>
                                        </p:tav>
                                        <p:tav tm="100000">
                                          <p:val>
                                            <p:strVal val="#ppt_x"/>
                                          </p:val>
                                        </p:tav>
                                      </p:tavLst>
                                    </p:anim>
                                    <p:anim calcmode="lin" valueType="num">
                                      <p:cBhvr>
                                        <p:cTn id="49" dur="3000" fill="hold"/>
                                        <p:tgtEl>
                                          <p:spTgt spid="15">
                                            <p:txEl>
                                              <p:pRg st="13" end="13"/>
                                            </p:txEl>
                                          </p:spTgt>
                                        </p:tgtEl>
                                        <p:attrNameLst>
                                          <p:attrName>ppt_y</p:attrName>
                                        </p:attrNameLst>
                                      </p:cBhvr>
                                      <p:tavLst>
                                        <p:tav tm="0">
                                          <p:val>
                                            <p:strVal val="#ppt_y+.1"/>
                                          </p:val>
                                        </p:tav>
                                        <p:tav tm="100000">
                                          <p:val>
                                            <p:strVal val="#ppt_y"/>
                                          </p:val>
                                        </p:tav>
                                      </p:tavLst>
                                    </p:anim>
                                  </p:childTnLst>
                                </p:cTn>
                              </p:par>
                            </p:childTnLst>
                          </p:cTn>
                        </p:par>
                        <p:par>
                          <p:cTn id="50" fill="hold">
                            <p:stCondLst>
                              <p:cond delay="3000"/>
                            </p:stCondLst>
                            <p:childTnLst>
                              <p:par>
                                <p:cTn id="51" presetID="42" presetClass="entr" presetSubtype="0" fill="hold" nodeType="afterEffect">
                                  <p:stCondLst>
                                    <p:cond delay="0"/>
                                  </p:stCondLst>
                                  <p:childTnLst>
                                    <p:set>
                                      <p:cBhvr>
                                        <p:cTn id="52" dur="1" fill="hold">
                                          <p:stCondLst>
                                            <p:cond delay="0"/>
                                          </p:stCondLst>
                                        </p:cTn>
                                        <p:tgtEl>
                                          <p:spTgt spid="1029"/>
                                        </p:tgtEl>
                                        <p:attrNameLst>
                                          <p:attrName>style.visibility</p:attrName>
                                        </p:attrNameLst>
                                      </p:cBhvr>
                                      <p:to>
                                        <p:strVal val="visible"/>
                                      </p:to>
                                    </p:set>
                                    <p:animEffect transition="in" filter="fade">
                                      <p:cBhvr>
                                        <p:cTn id="53" dur="3000"/>
                                        <p:tgtEl>
                                          <p:spTgt spid="1029"/>
                                        </p:tgtEl>
                                      </p:cBhvr>
                                    </p:animEffect>
                                    <p:anim calcmode="lin" valueType="num">
                                      <p:cBhvr>
                                        <p:cTn id="54" dur="3000" fill="hold"/>
                                        <p:tgtEl>
                                          <p:spTgt spid="1029"/>
                                        </p:tgtEl>
                                        <p:attrNameLst>
                                          <p:attrName>ppt_x</p:attrName>
                                        </p:attrNameLst>
                                      </p:cBhvr>
                                      <p:tavLst>
                                        <p:tav tm="0">
                                          <p:val>
                                            <p:strVal val="#ppt_x"/>
                                          </p:val>
                                        </p:tav>
                                        <p:tav tm="100000">
                                          <p:val>
                                            <p:strVal val="#ppt_x"/>
                                          </p:val>
                                        </p:tav>
                                      </p:tavLst>
                                    </p:anim>
                                    <p:anim calcmode="lin" valueType="num">
                                      <p:cBhvr>
                                        <p:cTn id="55" dur="3000" fill="hold"/>
                                        <p:tgtEl>
                                          <p:spTgt spid="10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0" y="0"/>
            <a:ext cx="2357422" cy="6858000"/>
          </a:xfrm>
          <a:blipFill>
            <a:blip r:embed="rId2" cstate="print">
              <a:duotone>
                <a:prstClr val="black"/>
                <a:schemeClr val="accent6">
                  <a:lumMod val="60000"/>
                  <a:lumOff val="40000"/>
                  <a:tint val="45000"/>
                  <a:satMod val="400000"/>
                </a:schemeClr>
              </a:duotone>
            </a:blip>
            <a:tile tx="0" ty="0" sx="100000" sy="100000" flip="none" algn="tl"/>
          </a:blipFill>
        </p:spPr>
        <p:txBody>
          <a:bodyPr/>
          <a:lstStyle/>
          <a:p>
            <a:pPr algn="ctr"/>
            <a:r>
              <a:rPr lang="uk-UA" sz="2000" cap="none" dirty="0" smtClean="0">
                <a:ln>
                  <a:noFill/>
                </a:ln>
                <a:solidFill>
                  <a:schemeClr val="tx1"/>
                </a:solidFill>
                <a:latin typeface="Arial" pitchFamily="34" charset="0"/>
                <a:cs typeface="Arial" pitchFamily="34" charset="0"/>
              </a:rPr>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Трипільські  племена не були прямими предками українського народу.</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Але трипільці заклали світоглядні  і господарські основи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української </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нації,</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основи</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українського</a:t>
            </a:r>
            <a:br>
              <a:rPr lang="uk-UA" sz="2000" cap="none" dirty="0" smtClean="0">
                <a:ln>
                  <a:noFill/>
                </a:ln>
                <a:solidFill>
                  <a:schemeClr val="tx1"/>
                </a:solidFill>
                <a:latin typeface="Arial" pitchFamily="34" charset="0"/>
                <a:cs typeface="Arial" pitchFamily="34" charset="0"/>
              </a:rPr>
            </a:br>
            <a:r>
              <a:rPr lang="uk-UA" sz="2000" cap="none" dirty="0" smtClean="0">
                <a:ln>
                  <a:noFill/>
                </a:ln>
                <a:solidFill>
                  <a:schemeClr val="tx1"/>
                </a:solidFill>
                <a:latin typeface="Arial" pitchFamily="34" charset="0"/>
                <a:cs typeface="Arial" pitchFamily="34" charset="0"/>
              </a:rPr>
              <a:t>родоводу.</a:t>
            </a:r>
            <a:r>
              <a:rPr lang="uk-UA" sz="3200" b="0" cap="none" dirty="0" smtClean="0">
                <a:ln>
                  <a:noFill/>
                </a:ln>
                <a:solidFill>
                  <a:schemeClr val="tx1"/>
                </a:solidFill>
                <a:latin typeface="Arial" pitchFamily="34" charset="0"/>
                <a:cs typeface="Arial" pitchFamily="34" charset="0"/>
              </a:rPr>
              <a:t/>
            </a:r>
            <a:br>
              <a:rPr lang="uk-UA" sz="3200" b="0" cap="none" dirty="0" smtClean="0">
                <a:ln>
                  <a:noFill/>
                </a:ln>
                <a:solidFill>
                  <a:schemeClr val="tx1"/>
                </a:solidFill>
                <a:latin typeface="Arial" pitchFamily="34" charset="0"/>
                <a:cs typeface="Arial" pitchFamily="34" charset="0"/>
              </a:rPr>
            </a:br>
            <a:r>
              <a:rPr lang="uk-UA" sz="1800" b="0" cap="none" dirty="0" smtClean="0">
                <a:ln>
                  <a:noFill/>
                </a:ln>
                <a:solidFill>
                  <a:schemeClr val="accent6">
                    <a:lumMod val="50000"/>
                  </a:schemeClr>
                </a:solidFill>
                <a:latin typeface="Arial" pitchFamily="34" charset="0"/>
                <a:cs typeface="Arial" pitchFamily="34" charset="0"/>
              </a:rPr>
              <a:t/>
            </a:r>
            <a:br>
              <a:rPr lang="uk-UA" sz="1800" b="0" cap="none" dirty="0" smtClean="0">
                <a:ln>
                  <a:noFill/>
                </a:ln>
                <a:solidFill>
                  <a:schemeClr val="accent6">
                    <a:lumMod val="50000"/>
                  </a:schemeClr>
                </a:solidFill>
                <a:latin typeface="Arial" pitchFamily="34" charset="0"/>
                <a:cs typeface="Arial" pitchFamily="34" charset="0"/>
              </a:rPr>
            </a:br>
            <a:endParaRPr lang="ru-RU" sz="2800" dirty="0">
              <a:solidFill>
                <a:schemeClr val="accent6">
                  <a:lumMod val="50000"/>
                </a:schemeClr>
              </a:solidFill>
              <a:latin typeface="Arial Black" pitchFamily="34" charset="0"/>
              <a:cs typeface="Arial" pitchFamily="34" charset="0"/>
            </a:endParaRPr>
          </a:p>
        </p:txBody>
      </p:sp>
      <p:sp>
        <p:nvSpPr>
          <p:cNvPr id="15" name="Подзаголовок 14"/>
          <p:cNvSpPr>
            <a:spLocks noGrp="1"/>
          </p:cNvSpPr>
          <p:nvPr>
            <p:ph type="subTitle" idx="1"/>
          </p:nvPr>
        </p:nvSpPr>
        <p:spPr>
          <a:xfrm>
            <a:off x="2357422" y="18000"/>
            <a:ext cx="6786578" cy="6840000"/>
          </a:xfrm>
          <a:blipFill>
            <a:blip r:embed="rId2" cstate="print"/>
            <a:tile tx="0" ty="0" sx="100000" sy="100000" flip="none" algn="tl"/>
          </a:blipFill>
        </p:spPr>
        <p:txBody>
          <a:bodyPr numCol="1">
            <a:normAutofit fontScale="25000" lnSpcReduction="20000"/>
          </a:bodyPr>
          <a:lstStyle/>
          <a:p>
            <a:pPr algn="just"/>
            <a:endParaRPr lang="uk-UA" sz="6400" b="1" i="1" dirty="0" smtClean="0">
              <a:solidFill>
                <a:srgbClr val="6600FF"/>
              </a:solidFill>
              <a:latin typeface="Arial" pitchFamily="34" charset="0"/>
              <a:cs typeface="Arial" pitchFamily="34" charset="0"/>
            </a:endParaRPr>
          </a:p>
          <a:p>
            <a:pPr algn="just"/>
            <a:r>
              <a:rPr lang="uk-UA" sz="4900" b="1" dirty="0" smtClean="0">
                <a:solidFill>
                  <a:schemeClr val="tx1"/>
                </a:solidFill>
                <a:latin typeface="Arial" pitchFamily="34" charset="0"/>
                <a:cs typeface="Arial" pitchFamily="34" charset="0"/>
              </a:rPr>
              <a:t>    </a:t>
            </a:r>
            <a:r>
              <a:rPr lang="uk-UA" sz="6400" b="1" dirty="0" smtClean="0">
                <a:solidFill>
                  <a:schemeClr val="tx1"/>
                </a:solidFill>
                <a:latin typeface="Arial" pitchFamily="34" charset="0"/>
                <a:cs typeface="Arial" pitchFamily="34" charset="0"/>
              </a:rPr>
              <a:t>зникнення культури є досить загадковим, ось деякі можливі</a:t>
            </a:r>
          </a:p>
          <a:p>
            <a:pPr algn="just"/>
            <a:r>
              <a:rPr lang="uk-UA" sz="6400" b="1" dirty="0" smtClean="0">
                <a:solidFill>
                  <a:schemeClr val="tx1"/>
                </a:solidFill>
                <a:latin typeface="Arial" pitchFamily="34" charset="0"/>
                <a:cs typeface="Arial" pitchFamily="34" charset="0"/>
              </a:rPr>
              <a:t>    причини:</a:t>
            </a:r>
          </a:p>
          <a:p>
            <a:pPr algn="just"/>
            <a:r>
              <a:rPr lang="uk-UA" sz="6400" b="1" dirty="0" smtClean="0">
                <a:solidFill>
                  <a:schemeClr val="tx1"/>
                </a:solidFill>
                <a:latin typeface="Arial" pitchFamily="34" charset="0"/>
                <a:cs typeface="Arial" pitchFamily="34" charset="0"/>
              </a:rPr>
              <a:t>  а) трипільці переходячи на нові землі втрачали </a:t>
            </a:r>
            <a:r>
              <a:rPr lang="uk-UA" sz="6400" b="1" dirty="0" err="1" smtClean="0">
                <a:solidFill>
                  <a:schemeClr val="tx1"/>
                </a:solidFill>
                <a:latin typeface="Arial" pitchFamily="34" charset="0"/>
                <a:cs typeface="Arial" pitchFamily="34" charset="0"/>
              </a:rPr>
              <a:t>зв</a:t>
            </a:r>
            <a:r>
              <a:rPr lang="en-US" sz="6400" b="1" dirty="0" smtClean="0">
                <a:solidFill>
                  <a:schemeClr val="tx1"/>
                </a:solidFill>
                <a:latin typeface="Arial" pitchFamily="34" charset="0"/>
                <a:cs typeface="Arial" pitchFamily="34" charset="0"/>
              </a:rPr>
              <a:t>’</a:t>
            </a:r>
            <a:r>
              <a:rPr lang="uk-UA" sz="6400" b="1" dirty="0" err="1" smtClean="0">
                <a:solidFill>
                  <a:schemeClr val="tx1"/>
                </a:solidFill>
                <a:latin typeface="Arial" pitchFamily="34" charset="0"/>
                <a:cs typeface="Arial" pitchFamily="34" charset="0"/>
              </a:rPr>
              <a:t>язки</a:t>
            </a:r>
            <a:r>
              <a:rPr lang="uk-UA" sz="6400" b="1" dirty="0" smtClean="0">
                <a:solidFill>
                  <a:schemeClr val="tx1"/>
                </a:solidFill>
                <a:latin typeface="Arial" pitchFamily="34" charset="0"/>
                <a:cs typeface="Arial" pitchFamily="34" charset="0"/>
              </a:rPr>
              <a:t> між      собою,   попадали під вплив менш розвинутих племен;</a:t>
            </a:r>
          </a:p>
          <a:p>
            <a:pPr algn="just"/>
            <a:r>
              <a:rPr lang="uk-UA" sz="6400" b="1" dirty="0" smtClean="0">
                <a:solidFill>
                  <a:schemeClr val="tx1"/>
                </a:solidFill>
                <a:latin typeface="Arial" pitchFamily="34" charset="0"/>
                <a:cs typeface="Arial" pitchFamily="34" charset="0"/>
              </a:rPr>
              <a:t>  б) агресія степових племен;</a:t>
            </a:r>
          </a:p>
          <a:p>
            <a:pPr algn="just"/>
            <a:r>
              <a:rPr lang="uk-UA" sz="6400" b="1" dirty="0" smtClean="0">
                <a:solidFill>
                  <a:schemeClr val="tx1"/>
                </a:solidFill>
                <a:latin typeface="Arial" pitchFamily="34" charset="0"/>
                <a:cs typeface="Arial" pitchFamily="34" charset="0"/>
              </a:rPr>
              <a:t>  в) похолодання клімату та намагання  перейти до скотарства.</a:t>
            </a:r>
          </a:p>
          <a:p>
            <a:pPr algn="just"/>
            <a:r>
              <a:rPr lang="uk-UA" sz="6400" b="1" dirty="0" smtClean="0">
                <a:solidFill>
                  <a:schemeClr val="tx1"/>
                </a:solidFill>
                <a:latin typeface="Arial" pitchFamily="34" charset="0"/>
                <a:cs typeface="Arial" pitchFamily="34" charset="0"/>
              </a:rPr>
              <a:t>  </a:t>
            </a:r>
          </a:p>
          <a:p>
            <a:pPr algn="ctr"/>
            <a:r>
              <a:rPr lang="uk-UA" sz="6400" b="1" dirty="0" smtClean="0">
                <a:solidFill>
                  <a:schemeClr val="tx1"/>
                </a:solidFill>
                <a:latin typeface="Arial" pitchFamily="34" charset="0"/>
                <a:cs typeface="Arial" pitchFamily="34" charset="0"/>
              </a:rPr>
              <a:t>   </a:t>
            </a:r>
            <a:r>
              <a:rPr lang="uk-UA" sz="9600" b="1" dirty="0" smtClean="0">
                <a:solidFill>
                  <a:srgbClr val="FF0000"/>
                </a:solidFill>
                <a:latin typeface="Arial" pitchFamily="34" charset="0"/>
                <a:cs typeface="Arial" pitchFamily="34" charset="0"/>
              </a:rPr>
              <a:t>Трипільська </a:t>
            </a:r>
            <a:r>
              <a:rPr lang="en-US" sz="9600" b="1" dirty="0" smtClean="0">
                <a:solidFill>
                  <a:srgbClr val="FF0000"/>
                </a:solidFill>
                <a:latin typeface="Arial" pitchFamily="34" charset="0"/>
                <a:cs typeface="Arial" pitchFamily="34" charset="0"/>
              </a:rPr>
              <a:t>  </a:t>
            </a:r>
            <a:r>
              <a:rPr lang="uk-UA" sz="9600" b="1" dirty="0" smtClean="0">
                <a:solidFill>
                  <a:srgbClr val="FF0000"/>
                </a:solidFill>
                <a:latin typeface="Arial" pitchFamily="34" charset="0"/>
                <a:cs typeface="Arial" pitchFamily="34" charset="0"/>
              </a:rPr>
              <a:t>культура </a:t>
            </a:r>
            <a:r>
              <a:rPr lang="en-US" sz="9600" b="1" dirty="0" smtClean="0">
                <a:solidFill>
                  <a:srgbClr val="FF0000"/>
                </a:solidFill>
                <a:latin typeface="Arial" pitchFamily="34" charset="0"/>
                <a:cs typeface="Arial" pitchFamily="34" charset="0"/>
              </a:rPr>
              <a:t> </a:t>
            </a:r>
            <a:r>
              <a:rPr lang="uk-UA" sz="9600" b="1" dirty="0" smtClean="0">
                <a:solidFill>
                  <a:srgbClr val="FF0000"/>
                </a:solidFill>
                <a:latin typeface="Arial" pitchFamily="34" charset="0"/>
                <a:cs typeface="Arial" pitchFamily="34" charset="0"/>
              </a:rPr>
              <a:t>є </a:t>
            </a:r>
            <a:r>
              <a:rPr lang="en-US" sz="9600" b="1" dirty="0" smtClean="0">
                <a:solidFill>
                  <a:srgbClr val="FF0000"/>
                </a:solidFill>
                <a:latin typeface="Arial" pitchFamily="34" charset="0"/>
                <a:cs typeface="Arial" pitchFamily="34" charset="0"/>
              </a:rPr>
              <a:t> </a:t>
            </a:r>
            <a:r>
              <a:rPr lang="uk-UA" sz="9600" b="1" dirty="0" smtClean="0">
                <a:solidFill>
                  <a:srgbClr val="FF0000"/>
                </a:solidFill>
                <a:latin typeface="Arial" pitchFamily="34" charset="0"/>
                <a:cs typeface="Arial" pitchFamily="34" charset="0"/>
              </a:rPr>
              <a:t>для </a:t>
            </a:r>
            <a:r>
              <a:rPr lang="en-US" sz="9600" b="1" dirty="0" smtClean="0">
                <a:solidFill>
                  <a:srgbClr val="FF0000"/>
                </a:solidFill>
                <a:latin typeface="Arial" pitchFamily="34" charset="0"/>
                <a:cs typeface="Arial" pitchFamily="34" charset="0"/>
              </a:rPr>
              <a:t> </a:t>
            </a:r>
            <a:r>
              <a:rPr lang="uk-UA" sz="9600" b="1" dirty="0" smtClean="0">
                <a:solidFill>
                  <a:srgbClr val="FF0000"/>
                </a:solidFill>
                <a:latin typeface="Arial" pitchFamily="34" charset="0"/>
                <a:cs typeface="Arial" pitchFamily="34" charset="0"/>
              </a:rPr>
              <a:t>нас святинею </a:t>
            </a:r>
            <a:r>
              <a:rPr lang="en-US" sz="9600" b="1" dirty="0" smtClean="0">
                <a:solidFill>
                  <a:srgbClr val="FF0000"/>
                </a:solidFill>
                <a:latin typeface="Arial" pitchFamily="34" charset="0"/>
                <a:cs typeface="Arial" pitchFamily="34" charset="0"/>
              </a:rPr>
              <a:t> </a:t>
            </a:r>
            <a:r>
              <a:rPr lang="uk-UA" sz="9600" b="1" dirty="0" smtClean="0">
                <a:solidFill>
                  <a:srgbClr val="FF0000"/>
                </a:solidFill>
                <a:latin typeface="Arial" pitchFamily="34" charset="0"/>
                <a:cs typeface="Arial" pitchFamily="34" charset="0"/>
              </a:rPr>
              <a:t>і </a:t>
            </a:r>
            <a:r>
              <a:rPr lang="en-US" sz="9600" b="1" dirty="0" smtClean="0">
                <a:solidFill>
                  <a:srgbClr val="FF0000"/>
                </a:solidFill>
                <a:latin typeface="Arial" pitchFamily="34" charset="0"/>
                <a:cs typeface="Arial" pitchFamily="34" charset="0"/>
              </a:rPr>
              <a:t>  </a:t>
            </a:r>
            <a:r>
              <a:rPr lang="uk-UA" sz="9600" b="1" dirty="0" smtClean="0">
                <a:solidFill>
                  <a:srgbClr val="FF0000"/>
                </a:solidFill>
                <a:latin typeface="Arial" pitchFamily="34" charset="0"/>
                <a:cs typeface="Arial" pitchFamily="34" charset="0"/>
              </a:rPr>
              <a:t>гордістю  ! ! ! </a:t>
            </a:r>
            <a:endParaRPr lang="uk-UA" sz="8000" b="1" dirty="0" smtClean="0">
              <a:solidFill>
                <a:srgbClr val="FF0000"/>
              </a:solidFill>
              <a:latin typeface="Arial" pitchFamily="34" charset="0"/>
              <a:cs typeface="Arial" pitchFamily="34" charset="0"/>
            </a:endParaRPr>
          </a:p>
          <a:p>
            <a:pPr algn="ctr"/>
            <a:r>
              <a:rPr lang="uk-UA" sz="8000" b="1" dirty="0" smtClean="0">
                <a:solidFill>
                  <a:srgbClr val="FF0000"/>
                </a:solidFill>
                <a:latin typeface="Arial" pitchFamily="34" charset="0"/>
                <a:cs typeface="Arial" pitchFamily="34" charset="0"/>
              </a:rPr>
              <a:t>  </a:t>
            </a:r>
            <a:endParaRPr lang="en-US" sz="8000" b="1" dirty="0" smtClean="0">
              <a:solidFill>
                <a:srgbClr val="FF0000"/>
              </a:solidFill>
              <a:latin typeface="Arial" pitchFamily="34" charset="0"/>
              <a:cs typeface="Arial" pitchFamily="34" charset="0"/>
            </a:endParaRPr>
          </a:p>
          <a:p>
            <a:pPr algn="just"/>
            <a:endParaRPr lang="en-US" sz="6400" b="1" dirty="0" smtClean="0">
              <a:solidFill>
                <a:srgbClr val="FF0000"/>
              </a:solidFill>
              <a:latin typeface="Arial" pitchFamily="34" charset="0"/>
              <a:cs typeface="Arial" pitchFamily="34" charset="0"/>
            </a:endParaRPr>
          </a:p>
          <a:p>
            <a:pPr algn="just"/>
            <a:r>
              <a:rPr lang="en-US" sz="6400" b="1" dirty="0" smtClean="0">
                <a:solidFill>
                  <a:srgbClr val="FF0000"/>
                </a:solidFill>
                <a:latin typeface="Arial" pitchFamily="34" charset="0"/>
                <a:cs typeface="Arial" pitchFamily="34" charset="0"/>
              </a:rPr>
              <a:t>    </a:t>
            </a:r>
            <a:r>
              <a:rPr lang="uk-UA" sz="6400" b="1" dirty="0" smtClean="0">
                <a:solidFill>
                  <a:srgbClr val="CC0099"/>
                </a:solidFill>
                <a:latin typeface="Arial" pitchFamily="34" charset="0"/>
                <a:cs typeface="Arial" pitchFamily="34" charset="0"/>
              </a:rPr>
              <a:t>Ми горді, за те що трипільці подарували людству:</a:t>
            </a:r>
          </a:p>
          <a:p>
            <a:pPr algn="just"/>
            <a:endParaRPr lang="uk-UA" sz="6400" b="1" dirty="0" smtClean="0">
              <a:solidFill>
                <a:srgbClr val="CC0099"/>
              </a:solidFill>
              <a:latin typeface="Arial" pitchFamily="34" charset="0"/>
              <a:cs typeface="Arial" pitchFamily="34" charset="0"/>
            </a:endParaRPr>
          </a:p>
          <a:p>
            <a:pPr algn="just"/>
            <a:r>
              <a:rPr lang="uk-UA" sz="6400" b="1" dirty="0" smtClean="0">
                <a:solidFill>
                  <a:srgbClr val="CC0099"/>
                </a:solidFill>
                <a:latin typeface="Arial" pitchFamily="34" charset="0"/>
                <a:cs typeface="Arial" pitchFamily="34" charset="0"/>
              </a:rPr>
              <a:t>   -- першу  землеробську  цивілізацію  в  Європі;</a:t>
            </a:r>
          </a:p>
          <a:p>
            <a:pPr algn="just"/>
            <a:endParaRPr lang="uk-UA" sz="6400" b="1" dirty="0" smtClean="0">
              <a:solidFill>
                <a:srgbClr val="CC0099"/>
              </a:solidFill>
              <a:latin typeface="Arial" pitchFamily="34" charset="0"/>
              <a:cs typeface="Arial" pitchFamily="34" charset="0"/>
            </a:endParaRPr>
          </a:p>
          <a:p>
            <a:pPr algn="just"/>
            <a:r>
              <a:rPr lang="uk-UA" sz="6400" b="1" dirty="0" smtClean="0">
                <a:solidFill>
                  <a:srgbClr val="CC0099"/>
                </a:solidFill>
                <a:latin typeface="Arial" pitchFamily="34" charset="0"/>
                <a:cs typeface="Arial" pitchFamily="34" charset="0"/>
              </a:rPr>
              <a:t>   -- прекрасну кераміку; </a:t>
            </a:r>
            <a:endParaRPr lang="en-US" sz="6400" b="1" dirty="0" smtClean="0">
              <a:solidFill>
                <a:srgbClr val="CC0099"/>
              </a:solidFill>
              <a:latin typeface="Arial" pitchFamily="34" charset="0"/>
              <a:cs typeface="Arial" pitchFamily="34" charset="0"/>
            </a:endParaRPr>
          </a:p>
          <a:p>
            <a:pPr algn="just"/>
            <a:endParaRPr lang="uk-UA" sz="6400" b="1" dirty="0" smtClean="0">
              <a:solidFill>
                <a:srgbClr val="CC0099"/>
              </a:solidFill>
              <a:latin typeface="Arial" pitchFamily="34" charset="0"/>
              <a:cs typeface="Arial" pitchFamily="34" charset="0"/>
            </a:endParaRPr>
          </a:p>
          <a:p>
            <a:pPr algn="just"/>
            <a:r>
              <a:rPr lang="uk-UA" sz="6400" b="1" dirty="0" smtClean="0">
                <a:solidFill>
                  <a:srgbClr val="CC0099"/>
                </a:solidFill>
                <a:latin typeface="Arial" pitchFamily="34" charset="0"/>
                <a:cs typeface="Arial" pitchFamily="34" charset="0"/>
              </a:rPr>
              <a:t>  --  одними з перших освоїли виплавку міді;</a:t>
            </a:r>
            <a:endParaRPr lang="en-US" sz="6400" b="1" dirty="0" smtClean="0">
              <a:solidFill>
                <a:srgbClr val="CC0099"/>
              </a:solidFill>
              <a:latin typeface="Arial" pitchFamily="34" charset="0"/>
              <a:cs typeface="Arial" pitchFamily="34" charset="0"/>
            </a:endParaRPr>
          </a:p>
          <a:p>
            <a:pPr algn="just"/>
            <a:endParaRPr lang="en-US" sz="6400" b="1" dirty="0" smtClean="0">
              <a:solidFill>
                <a:srgbClr val="CC0099"/>
              </a:solidFill>
              <a:latin typeface="Arial" pitchFamily="34" charset="0"/>
              <a:cs typeface="Arial" pitchFamily="34" charset="0"/>
            </a:endParaRPr>
          </a:p>
          <a:p>
            <a:pPr algn="just"/>
            <a:r>
              <a:rPr lang="uk-UA" sz="6400" b="1" dirty="0" smtClean="0">
                <a:solidFill>
                  <a:srgbClr val="CC0099"/>
                </a:solidFill>
                <a:latin typeface="Arial" pitchFamily="34" charset="0"/>
                <a:cs typeface="Arial" pitchFamily="34" charset="0"/>
              </a:rPr>
              <a:t> -- трипільці створили культуру, яка не поступалась                    цивілізаціям  </a:t>
            </a:r>
            <a:r>
              <a:rPr lang="en-US" sz="6400" b="1" dirty="0" smtClean="0">
                <a:solidFill>
                  <a:srgbClr val="CC0099"/>
                </a:solidFill>
                <a:latin typeface="Arial" pitchFamily="34" charset="0"/>
                <a:cs typeface="Arial" pitchFamily="34" charset="0"/>
              </a:rPr>
              <a:t> </a:t>
            </a:r>
            <a:r>
              <a:rPr lang="uk-UA" sz="6400" b="1" dirty="0" smtClean="0">
                <a:solidFill>
                  <a:srgbClr val="CC0099"/>
                </a:solidFill>
                <a:latin typeface="Arial" pitchFamily="34" charset="0"/>
                <a:cs typeface="Arial" pitchFamily="34" charset="0"/>
              </a:rPr>
              <a:t>Стародавнього </a:t>
            </a:r>
            <a:r>
              <a:rPr lang="en-US" sz="6400" b="1" dirty="0" smtClean="0">
                <a:solidFill>
                  <a:srgbClr val="CC0099"/>
                </a:solidFill>
                <a:latin typeface="Arial" pitchFamily="34" charset="0"/>
                <a:cs typeface="Arial" pitchFamily="34" charset="0"/>
              </a:rPr>
              <a:t>  </a:t>
            </a:r>
            <a:r>
              <a:rPr lang="uk-UA" sz="6400" b="1" dirty="0" smtClean="0">
                <a:solidFill>
                  <a:srgbClr val="CC0099"/>
                </a:solidFill>
                <a:latin typeface="Arial" pitchFamily="34" charset="0"/>
                <a:cs typeface="Arial" pitchFamily="34" charset="0"/>
              </a:rPr>
              <a:t>Сходу;</a:t>
            </a:r>
            <a:r>
              <a:rPr lang="en-US" sz="6400" b="1" dirty="0" smtClean="0">
                <a:solidFill>
                  <a:srgbClr val="CC0099"/>
                </a:solidFill>
                <a:latin typeface="Arial" pitchFamily="34" charset="0"/>
                <a:cs typeface="Arial" pitchFamily="34" charset="0"/>
              </a:rPr>
              <a:t> </a:t>
            </a:r>
          </a:p>
          <a:p>
            <a:pPr algn="just"/>
            <a:endParaRPr lang="uk-UA" sz="6400" b="1" dirty="0" smtClean="0">
              <a:solidFill>
                <a:srgbClr val="CC0099"/>
              </a:solidFill>
              <a:latin typeface="Arial" pitchFamily="34" charset="0"/>
              <a:cs typeface="Arial" pitchFamily="34" charset="0"/>
            </a:endParaRPr>
          </a:p>
          <a:p>
            <a:pPr algn="just"/>
            <a:r>
              <a:rPr lang="uk-UA" sz="6400" b="1" dirty="0" smtClean="0">
                <a:solidFill>
                  <a:srgbClr val="CC0099"/>
                </a:solidFill>
                <a:latin typeface="Arial" pitchFamily="34" charset="0"/>
                <a:cs typeface="Arial" pitchFamily="34" charset="0"/>
              </a:rPr>
              <a:t>  --</a:t>
            </a:r>
            <a:r>
              <a:rPr lang="en-US" sz="6400" b="1" dirty="0" smtClean="0">
                <a:solidFill>
                  <a:srgbClr val="CC0099"/>
                </a:solidFill>
                <a:latin typeface="Arial" pitchFamily="34" charset="0"/>
                <a:cs typeface="Arial" pitchFamily="34" charset="0"/>
              </a:rPr>
              <a:t> </a:t>
            </a:r>
            <a:r>
              <a:rPr lang="uk-UA" sz="6400" b="1" dirty="0" smtClean="0">
                <a:solidFill>
                  <a:srgbClr val="CC0099"/>
                </a:solidFill>
                <a:latin typeface="Arial" pitchFamily="34" charset="0"/>
                <a:cs typeface="Arial" pitchFamily="34" charset="0"/>
              </a:rPr>
              <a:t>українська вишивка , гончарство, вірування , обряди беруть свій  </a:t>
            </a:r>
            <a:r>
              <a:rPr lang="en-US" sz="6400" b="1" dirty="0" smtClean="0">
                <a:solidFill>
                  <a:srgbClr val="CC0099"/>
                </a:solidFill>
                <a:latin typeface="Arial" pitchFamily="34" charset="0"/>
                <a:cs typeface="Arial" pitchFamily="34" charset="0"/>
              </a:rPr>
              <a:t>  </a:t>
            </a:r>
            <a:r>
              <a:rPr lang="uk-UA" sz="6400" b="1" dirty="0" smtClean="0">
                <a:solidFill>
                  <a:srgbClr val="CC0099"/>
                </a:solidFill>
                <a:latin typeface="Arial" pitchFamily="34" charset="0"/>
                <a:cs typeface="Arial" pitchFamily="34" charset="0"/>
              </a:rPr>
              <a:t> початок   від трипільців</a:t>
            </a:r>
            <a:r>
              <a:rPr lang="uk-UA" sz="6400" b="1" dirty="0" smtClean="0">
                <a:solidFill>
                  <a:srgbClr val="FF3399"/>
                </a:solidFill>
                <a:latin typeface="Arial" pitchFamily="34" charset="0"/>
                <a:cs typeface="Arial" pitchFamily="34" charset="0"/>
              </a:rPr>
              <a:t>. </a:t>
            </a:r>
            <a:r>
              <a:rPr lang="en-US" sz="6400" b="1" dirty="0" smtClean="0">
                <a:solidFill>
                  <a:srgbClr val="FF3399"/>
                </a:solidFill>
                <a:latin typeface="Arial" pitchFamily="34" charset="0"/>
                <a:cs typeface="Arial" pitchFamily="34" charset="0"/>
              </a:rPr>
              <a:t>                               </a:t>
            </a:r>
            <a:endParaRPr lang="uk-UA" sz="6400" b="1" dirty="0" smtClean="0">
              <a:solidFill>
                <a:srgbClr val="FF3399"/>
              </a:solidFill>
              <a:latin typeface="Arial" pitchFamily="34" charset="0"/>
              <a:cs typeface="Arial" pitchFamily="34" charset="0"/>
            </a:endParaRPr>
          </a:p>
          <a:p>
            <a:pPr algn="just"/>
            <a:r>
              <a:rPr lang="uk-UA" sz="6400" b="1" dirty="0" smtClean="0">
                <a:solidFill>
                  <a:srgbClr val="FF3399"/>
                </a:solidFill>
                <a:latin typeface="Arial" pitchFamily="34" charset="0"/>
                <a:cs typeface="Arial" pitchFamily="34" charset="0"/>
              </a:rPr>
              <a:t>                                      </a:t>
            </a:r>
          </a:p>
          <a:p>
            <a:r>
              <a:rPr lang="uk-UA" sz="4900" i="1" dirty="0" smtClean="0">
                <a:solidFill>
                  <a:srgbClr val="3333FF"/>
                </a:solidFill>
                <a:latin typeface="Arial" pitchFamily="34" charset="0"/>
                <a:cs typeface="Arial" pitchFamily="34" charset="0"/>
              </a:rPr>
              <a:t>                                                  </a:t>
            </a:r>
            <a:endParaRPr lang="uk-UA" sz="4900" i="1" dirty="0" smtClean="0">
              <a:solidFill>
                <a:schemeClr val="tx1"/>
              </a:solidFill>
              <a:latin typeface="Arial" pitchFamily="34" charset="0"/>
              <a:cs typeface="Arial" pitchFamily="34" charset="0"/>
            </a:endParaRPr>
          </a:p>
          <a:p>
            <a:pPr algn="just"/>
            <a:r>
              <a:rPr lang="uk-UA" sz="4900" i="1" dirty="0" smtClean="0">
                <a:solidFill>
                  <a:schemeClr val="tx1"/>
                </a:solidFill>
                <a:latin typeface="Arial" pitchFamily="34" charset="0"/>
                <a:cs typeface="Arial" pitchFamily="34" charset="0"/>
              </a:rPr>
              <a:t> </a:t>
            </a:r>
            <a:endParaRPr lang="uk-UA" sz="4900" b="1" dirty="0" smtClean="0">
              <a:solidFill>
                <a:schemeClr val="tx1"/>
              </a:solidFill>
              <a:latin typeface="Arial" pitchFamily="34" charset="0"/>
              <a:cs typeface="Arial" pitchFamily="34" charset="0"/>
            </a:endParaRPr>
          </a:p>
          <a:p>
            <a:r>
              <a:rPr lang="uk-UA" sz="1800" i="1" dirty="0" smtClean="0">
                <a:solidFill>
                  <a:srgbClr val="3333CC"/>
                </a:solidFill>
                <a:latin typeface="Arial" pitchFamily="34" charset="0"/>
                <a:cs typeface="Arial" pitchFamily="34" charset="0"/>
              </a:rPr>
              <a:t>                              </a:t>
            </a:r>
            <a:endParaRPr lang="uk-UA" sz="2000" i="1" dirty="0" smtClean="0">
              <a:solidFill>
                <a:srgbClr val="3333CC"/>
              </a:solidFill>
              <a:latin typeface="Arial" pitchFamily="34" charset="0"/>
              <a:cs typeface="Arial" pitchFamily="34" charset="0"/>
            </a:endParaRPr>
          </a:p>
          <a:p>
            <a:pPr algn="just"/>
            <a:r>
              <a:rPr lang="uk-UA" sz="2000" u="sng" dirty="0" smtClean="0">
                <a:solidFill>
                  <a:srgbClr val="6600FF"/>
                </a:solidFill>
                <a:latin typeface="Arial Black" pitchFamily="34" charset="0"/>
                <a:cs typeface="Arial" pitchFamily="34" charset="0"/>
              </a:rPr>
              <a:t>                            </a:t>
            </a:r>
          </a:p>
          <a:p>
            <a:pPr algn="just"/>
            <a:endParaRPr lang="uk-UA" sz="2000" u="sng" dirty="0" smtClean="0">
              <a:solidFill>
                <a:srgbClr val="6600FF"/>
              </a:solidFill>
              <a:latin typeface="Arial Black" pitchFamily="34" charset="0"/>
              <a:cs typeface="Arial" pitchFamily="34" charset="0"/>
            </a:endParaRPr>
          </a:p>
          <a:p>
            <a:pPr algn="just"/>
            <a:endParaRPr lang="uk-UA" sz="2000" u="sng" dirty="0" smtClean="0">
              <a:solidFill>
                <a:srgbClr val="6600FF"/>
              </a:solidFill>
              <a:latin typeface="Arial Black" pitchFamily="34" charset="0"/>
              <a:cs typeface="Arial" pitchFamily="34" charset="0"/>
            </a:endParaRPr>
          </a:p>
          <a:p>
            <a:pPr algn="just"/>
            <a:endParaRPr lang="uk-UA" sz="2000" u="sng" dirty="0" smtClean="0">
              <a:solidFill>
                <a:srgbClr val="6600FF"/>
              </a:solidFill>
              <a:latin typeface="Arial Black" pitchFamily="34" charset="0"/>
              <a:cs typeface="Arial" pitchFamily="34" charset="0"/>
            </a:endParaRPr>
          </a:p>
          <a:p>
            <a:pPr algn="just"/>
            <a:r>
              <a:rPr lang="uk-UA" sz="2000" u="sng" dirty="0" smtClean="0">
                <a:solidFill>
                  <a:srgbClr val="6600FF"/>
                </a:solidFill>
                <a:latin typeface="Arial Black" pitchFamily="34" charset="0"/>
                <a:cs typeface="Arial" pitchFamily="34" charset="0"/>
              </a:rPr>
              <a:t> </a:t>
            </a:r>
            <a:r>
              <a:rPr lang="uk-UA" sz="1600" b="1" dirty="0" smtClean="0">
                <a:solidFill>
                  <a:schemeClr val="tx1"/>
                </a:solidFill>
                <a:latin typeface="Arial" pitchFamily="34" charset="0"/>
                <a:cs typeface="Arial" pitchFamily="34" charset="0"/>
              </a:rPr>
              <a:t> </a:t>
            </a:r>
            <a:r>
              <a:rPr lang="uk-UA" sz="1600" b="1" dirty="0" smtClean="0">
                <a:solidFill>
                  <a:srgbClr val="6600FF"/>
                </a:solidFill>
                <a:latin typeface="Arial Black" pitchFamily="34" charset="0"/>
                <a:cs typeface="Arial" pitchFamily="34" charset="0"/>
              </a:rPr>
              <a:t>            </a:t>
            </a:r>
            <a:endParaRPr lang="uk-UA" sz="2000" b="1" dirty="0" smtClean="0">
              <a:solidFill>
                <a:srgbClr val="6600FF"/>
              </a:solidFill>
              <a:latin typeface="Arial Black"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xit" presetSubtype="0" fill="hold" nodeType="clickEffect">
                                  <p:stCondLst>
                                    <p:cond delay="0"/>
                                  </p:stCondLst>
                                  <p:childTnLst>
                                    <p:animEffect transition="out" filter="fade">
                                      <p:cBhvr>
                                        <p:cTn id="6" dur="1000"/>
                                        <p:tgtEl>
                                          <p:spTgt spid="15">
                                            <p:txEl>
                                              <p:pRg st="1" end="1"/>
                                            </p:txEl>
                                          </p:spTgt>
                                        </p:tgtEl>
                                      </p:cBhvr>
                                    </p:animEffect>
                                    <p:anim calcmode="lin" valueType="num">
                                      <p:cBhvr>
                                        <p:cTn id="7" dur="1000"/>
                                        <p:tgtEl>
                                          <p:spTgt spid="15">
                                            <p:txEl>
                                              <p:pRg st="1" end="1"/>
                                            </p:txEl>
                                          </p:spTgt>
                                        </p:tgtEl>
                                        <p:attrNameLst>
                                          <p:attrName>ppt_x</p:attrName>
                                        </p:attrNameLst>
                                      </p:cBhvr>
                                      <p:tavLst>
                                        <p:tav tm="0">
                                          <p:val>
                                            <p:strVal val="ppt_x"/>
                                          </p:val>
                                        </p:tav>
                                        <p:tav tm="100000">
                                          <p:val>
                                            <p:strVal val="ppt_x"/>
                                          </p:val>
                                        </p:tav>
                                      </p:tavLst>
                                    </p:anim>
                                    <p:anim calcmode="lin" valueType="num">
                                      <p:cBhvr>
                                        <p:cTn id="8" dur="1000"/>
                                        <p:tgtEl>
                                          <p:spTgt spid="15">
                                            <p:txEl>
                                              <p:pRg st="1" end="1"/>
                                            </p:txEl>
                                          </p:spTgt>
                                        </p:tgtEl>
                                        <p:attrNameLst>
                                          <p:attrName>ppt_y</p:attrName>
                                        </p:attrNameLst>
                                      </p:cBhvr>
                                      <p:tavLst>
                                        <p:tav tm="0">
                                          <p:val>
                                            <p:strVal val="ppt_y"/>
                                          </p:val>
                                        </p:tav>
                                        <p:tav tm="100000">
                                          <p:val>
                                            <p:strVal val="ppt_y-.1"/>
                                          </p:val>
                                        </p:tav>
                                      </p:tavLst>
                                    </p:anim>
                                    <p:set>
                                      <p:cBhvr>
                                        <p:cTn id="9" dur="1" fill="hold">
                                          <p:stCondLst>
                                            <p:cond delay="999"/>
                                          </p:stCondLst>
                                        </p:cTn>
                                        <p:tgtEl>
                                          <p:spTgt spid="15">
                                            <p:txEl>
                                              <p:pRg st="1" end="1"/>
                                            </p:txEl>
                                          </p:spTgt>
                                        </p:tgtEl>
                                        <p:attrNameLst>
                                          <p:attrName>style.visibility</p:attrName>
                                        </p:attrNameLst>
                                      </p:cBhvr>
                                      <p:to>
                                        <p:strVal val="hidden"/>
                                      </p:to>
                                    </p:set>
                                  </p:childTnLst>
                                </p:cTn>
                              </p:par>
                              <p:par>
                                <p:cTn id="10" presetID="47" presetClass="exit" presetSubtype="0" fill="hold" nodeType="withEffect">
                                  <p:stCondLst>
                                    <p:cond delay="0"/>
                                  </p:stCondLst>
                                  <p:childTnLst>
                                    <p:animEffect transition="out" filter="fade">
                                      <p:cBhvr>
                                        <p:cTn id="11" dur="1000"/>
                                        <p:tgtEl>
                                          <p:spTgt spid="15">
                                            <p:txEl>
                                              <p:pRg st="2" end="2"/>
                                            </p:txEl>
                                          </p:spTgt>
                                        </p:tgtEl>
                                      </p:cBhvr>
                                    </p:animEffect>
                                    <p:anim calcmode="lin" valueType="num">
                                      <p:cBhvr>
                                        <p:cTn id="12" dur="1000"/>
                                        <p:tgtEl>
                                          <p:spTgt spid="15">
                                            <p:txEl>
                                              <p:pRg st="2" end="2"/>
                                            </p:txEl>
                                          </p:spTgt>
                                        </p:tgtEl>
                                        <p:attrNameLst>
                                          <p:attrName>ppt_x</p:attrName>
                                        </p:attrNameLst>
                                      </p:cBhvr>
                                      <p:tavLst>
                                        <p:tav tm="0">
                                          <p:val>
                                            <p:strVal val="ppt_x"/>
                                          </p:val>
                                        </p:tav>
                                        <p:tav tm="100000">
                                          <p:val>
                                            <p:strVal val="ppt_x"/>
                                          </p:val>
                                        </p:tav>
                                      </p:tavLst>
                                    </p:anim>
                                    <p:anim calcmode="lin" valueType="num">
                                      <p:cBhvr>
                                        <p:cTn id="13" dur="1000"/>
                                        <p:tgtEl>
                                          <p:spTgt spid="15">
                                            <p:txEl>
                                              <p:pRg st="2" end="2"/>
                                            </p:txEl>
                                          </p:spTgt>
                                        </p:tgtEl>
                                        <p:attrNameLst>
                                          <p:attrName>ppt_y</p:attrName>
                                        </p:attrNameLst>
                                      </p:cBhvr>
                                      <p:tavLst>
                                        <p:tav tm="0">
                                          <p:val>
                                            <p:strVal val="ppt_y"/>
                                          </p:val>
                                        </p:tav>
                                        <p:tav tm="100000">
                                          <p:val>
                                            <p:strVal val="ppt_y-.1"/>
                                          </p:val>
                                        </p:tav>
                                      </p:tavLst>
                                    </p:anim>
                                    <p:set>
                                      <p:cBhvr>
                                        <p:cTn id="14" dur="1" fill="hold">
                                          <p:stCondLst>
                                            <p:cond delay="999"/>
                                          </p:stCondLst>
                                        </p:cTn>
                                        <p:tgtEl>
                                          <p:spTgt spid="15">
                                            <p:txEl>
                                              <p:pRg st="2" end="2"/>
                                            </p:txEl>
                                          </p:spTgt>
                                        </p:tgtEl>
                                        <p:attrNameLst>
                                          <p:attrName>style.visibility</p:attrName>
                                        </p:attrNameLst>
                                      </p:cBhvr>
                                      <p:to>
                                        <p:strVal val="hidden"/>
                                      </p:to>
                                    </p:set>
                                  </p:childTnLst>
                                </p:cTn>
                              </p:par>
                              <p:par>
                                <p:cTn id="15" presetID="47" presetClass="exit" presetSubtype="0" fill="hold" nodeType="withEffect">
                                  <p:stCondLst>
                                    <p:cond delay="0"/>
                                  </p:stCondLst>
                                  <p:childTnLst>
                                    <p:animEffect transition="out" filter="fade">
                                      <p:cBhvr>
                                        <p:cTn id="16" dur="1000"/>
                                        <p:tgtEl>
                                          <p:spTgt spid="15">
                                            <p:txEl>
                                              <p:pRg st="3" end="3"/>
                                            </p:txEl>
                                          </p:spTgt>
                                        </p:tgtEl>
                                      </p:cBhvr>
                                    </p:animEffect>
                                    <p:anim calcmode="lin" valueType="num">
                                      <p:cBhvr>
                                        <p:cTn id="17" dur="1000"/>
                                        <p:tgtEl>
                                          <p:spTgt spid="15">
                                            <p:txEl>
                                              <p:pRg st="3" end="3"/>
                                            </p:txEl>
                                          </p:spTgt>
                                        </p:tgtEl>
                                        <p:attrNameLst>
                                          <p:attrName>ppt_x</p:attrName>
                                        </p:attrNameLst>
                                      </p:cBhvr>
                                      <p:tavLst>
                                        <p:tav tm="0">
                                          <p:val>
                                            <p:strVal val="ppt_x"/>
                                          </p:val>
                                        </p:tav>
                                        <p:tav tm="100000">
                                          <p:val>
                                            <p:strVal val="ppt_x"/>
                                          </p:val>
                                        </p:tav>
                                      </p:tavLst>
                                    </p:anim>
                                    <p:anim calcmode="lin" valueType="num">
                                      <p:cBhvr>
                                        <p:cTn id="18" dur="1000"/>
                                        <p:tgtEl>
                                          <p:spTgt spid="15">
                                            <p:txEl>
                                              <p:pRg st="3" end="3"/>
                                            </p:txEl>
                                          </p:spTgt>
                                        </p:tgtEl>
                                        <p:attrNameLst>
                                          <p:attrName>ppt_y</p:attrName>
                                        </p:attrNameLst>
                                      </p:cBhvr>
                                      <p:tavLst>
                                        <p:tav tm="0">
                                          <p:val>
                                            <p:strVal val="ppt_y"/>
                                          </p:val>
                                        </p:tav>
                                        <p:tav tm="100000">
                                          <p:val>
                                            <p:strVal val="ppt_y-.1"/>
                                          </p:val>
                                        </p:tav>
                                      </p:tavLst>
                                    </p:anim>
                                    <p:set>
                                      <p:cBhvr>
                                        <p:cTn id="19" dur="1" fill="hold">
                                          <p:stCondLst>
                                            <p:cond delay="999"/>
                                          </p:stCondLst>
                                        </p:cTn>
                                        <p:tgtEl>
                                          <p:spTgt spid="15">
                                            <p:txEl>
                                              <p:pRg st="3" end="3"/>
                                            </p:txEl>
                                          </p:spTgt>
                                        </p:tgtEl>
                                        <p:attrNameLst>
                                          <p:attrName>style.visibility</p:attrName>
                                        </p:attrNameLst>
                                      </p:cBhvr>
                                      <p:to>
                                        <p:strVal val="hidden"/>
                                      </p:to>
                                    </p:set>
                                  </p:childTnLst>
                                </p:cTn>
                              </p:par>
                              <p:par>
                                <p:cTn id="20" presetID="47" presetClass="exit" presetSubtype="0" fill="hold" nodeType="withEffect">
                                  <p:stCondLst>
                                    <p:cond delay="0"/>
                                  </p:stCondLst>
                                  <p:childTnLst>
                                    <p:animEffect transition="out" filter="fade">
                                      <p:cBhvr>
                                        <p:cTn id="21" dur="1000"/>
                                        <p:tgtEl>
                                          <p:spTgt spid="15">
                                            <p:txEl>
                                              <p:pRg st="4" end="4"/>
                                            </p:txEl>
                                          </p:spTgt>
                                        </p:tgtEl>
                                      </p:cBhvr>
                                    </p:animEffect>
                                    <p:anim calcmode="lin" valueType="num">
                                      <p:cBhvr>
                                        <p:cTn id="22" dur="1000"/>
                                        <p:tgtEl>
                                          <p:spTgt spid="15">
                                            <p:txEl>
                                              <p:pRg st="4" end="4"/>
                                            </p:txEl>
                                          </p:spTgt>
                                        </p:tgtEl>
                                        <p:attrNameLst>
                                          <p:attrName>ppt_x</p:attrName>
                                        </p:attrNameLst>
                                      </p:cBhvr>
                                      <p:tavLst>
                                        <p:tav tm="0">
                                          <p:val>
                                            <p:strVal val="ppt_x"/>
                                          </p:val>
                                        </p:tav>
                                        <p:tav tm="100000">
                                          <p:val>
                                            <p:strVal val="ppt_x"/>
                                          </p:val>
                                        </p:tav>
                                      </p:tavLst>
                                    </p:anim>
                                    <p:anim calcmode="lin" valueType="num">
                                      <p:cBhvr>
                                        <p:cTn id="23" dur="1000"/>
                                        <p:tgtEl>
                                          <p:spTgt spid="15">
                                            <p:txEl>
                                              <p:pRg st="4" end="4"/>
                                            </p:txEl>
                                          </p:spTgt>
                                        </p:tgtEl>
                                        <p:attrNameLst>
                                          <p:attrName>ppt_y</p:attrName>
                                        </p:attrNameLst>
                                      </p:cBhvr>
                                      <p:tavLst>
                                        <p:tav tm="0">
                                          <p:val>
                                            <p:strVal val="ppt_y"/>
                                          </p:val>
                                        </p:tav>
                                        <p:tav tm="100000">
                                          <p:val>
                                            <p:strVal val="ppt_y-.1"/>
                                          </p:val>
                                        </p:tav>
                                      </p:tavLst>
                                    </p:anim>
                                    <p:set>
                                      <p:cBhvr>
                                        <p:cTn id="24" dur="1" fill="hold">
                                          <p:stCondLst>
                                            <p:cond delay="999"/>
                                          </p:stCondLst>
                                        </p:cTn>
                                        <p:tgtEl>
                                          <p:spTgt spid="15">
                                            <p:txEl>
                                              <p:pRg st="4" end="4"/>
                                            </p:txEl>
                                          </p:spTgt>
                                        </p:tgtEl>
                                        <p:attrNameLst>
                                          <p:attrName>style.visibility</p:attrName>
                                        </p:attrNameLst>
                                      </p:cBhvr>
                                      <p:to>
                                        <p:strVal val="hidden"/>
                                      </p:to>
                                    </p:set>
                                  </p:childTnLst>
                                </p:cTn>
                              </p:par>
                              <p:par>
                                <p:cTn id="25" presetID="47" presetClass="exit" presetSubtype="0" fill="hold" nodeType="withEffect">
                                  <p:stCondLst>
                                    <p:cond delay="0"/>
                                  </p:stCondLst>
                                  <p:childTnLst>
                                    <p:animEffect transition="out" filter="fade">
                                      <p:cBhvr>
                                        <p:cTn id="26" dur="1000"/>
                                        <p:tgtEl>
                                          <p:spTgt spid="15">
                                            <p:txEl>
                                              <p:pRg st="5" end="5"/>
                                            </p:txEl>
                                          </p:spTgt>
                                        </p:tgtEl>
                                      </p:cBhvr>
                                    </p:animEffect>
                                    <p:anim calcmode="lin" valueType="num">
                                      <p:cBhvr>
                                        <p:cTn id="27" dur="1000"/>
                                        <p:tgtEl>
                                          <p:spTgt spid="15">
                                            <p:txEl>
                                              <p:pRg st="5" end="5"/>
                                            </p:txEl>
                                          </p:spTgt>
                                        </p:tgtEl>
                                        <p:attrNameLst>
                                          <p:attrName>ppt_x</p:attrName>
                                        </p:attrNameLst>
                                      </p:cBhvr>
                                      <p:tavLst>
                                        <p:tav tm="0">
                                          <p:val>
                                            <p:strVal val="ppt_x"/>
                                          </p:val>
                                        </p:tav>
                                        <p:tav tm="100000">
                                          <p:val>
                                            <p:strVal val="ppt_x"/>
                                          </p:val>
                                        </p:tav>
                                      </p:tavLst>
                                    </p:anim>
                                    <p:anim calcmode="lin" valueType="num">
                                      <p:cBhvr>
                                        <p:cTn id="28" dur="1000"/>
                                        <p:tgtEl>
                                          <p:spTgt spid="15">
                                            <p:txEl>
                                              <p:pRg st="5" end="5"/>
                                            </p:txEl>
                                          </p:spTgt>
                                        </p:tgtEl>
                                        <p:attrNameLst>
                                          <p:attrName>ppt_y</p:attrName>
                                        </p:attrNameLst>
                                      </p:cBhvr>
                                      <p:tavLst>
                                        <p:tav tm="0">
                                          <p:val>
                                            <p:strVal val="ppt_y"/>
                                          </p:val>
                                        </p:tav>
                                        <p:tav tm="100000">
                                          <p:val>
                                            <p:strVal val="ppt_y-.1"/>
                                          </p:val>
                                        </p:tav>
                                      </p:tavLst>
                                    </p:anim>
                                    <p:set>
                                      <p:cBhvr>
                                        <p:cTn id="29" dur="1" fill="hold">
                                          <p:stCondLst>
                                            <p:cond delay="999"/>
                                          </p:stCondLst>
                                        </p:cTn>
                                        <p:tgtEl>
                                          <p:spTgt spid="15">
                                            <p:txEl>
                                              <p:pRg st="5" end="5"/>
                                            </p:txEl>
                                          </p:spTgt>
                                        </p:tgtEl>
                                        <p:attrNameLst>
                                          <p:attrName>style.visibility</p:attrName>
                                        </p:attrNameLst>
                                      </p:cBhvr>
                                      <p:to>
                                        <p:strVal val="hidden"/>
                                      </p:to>
                                    </p:set>
                                  </p:childTnLst>
                                </p:cTn>
                              </p:par>
                              <p:par>
                                <p:cTn id="30" presetID="47" presetClass="exit" presetSubtype="0" fill="hold" nodeType="withEffect">
                                  <p:stCondLst>
                                    <p:cond delay="0"/>
                                  </p:stCondLst>
                                  <p:childTnLst>
                                    <p:animEffect transition="out" filter="fade">
                                      <p:cBhvr>
                                        <p:cTn id="31" dur="1000"/>
                                        <p:tgtEl>
                                          <p:spTgt spid="15">
                                            <p:txEl>
                                              <p:pRg st="6" end="6"/>
                                            </p:txEl>
                                          </p:spTgt>
                                        </p:tgtEl>
                                      </p:cBhvr>
                                    </p:animEffect>
                                    <p:anim calcmode="lin" valueType="num">
                                      <p:cBhvr>
                                        <p:cTn id="32" dur="1000"/>
                                        <p:tgtEl>
                                          <p:spTgt spid="15">
                                            <p:txEl>
                                              <p:pRg st="6" end="6"/>
                                            </p:txEl>
                                          </p:spTgt>
                                        </p:tgtEl>
                                        <p:attrNameLst>
                                          <p:attrName>ppt_x</p:attrName>
                                        </p:attrNameLst>
                                      </p:cBhvr>
                                      <p:tavLst>
                                        <p:tav tm="0">
                                          <p:val>
                                            <p:strVal val="ppt_x"/>
                                          </p:val>
                                        </p:tav>
                                        <p:tav tm="100000">
                                          <p:val>
                                            <p:strVal val="ppt_x"/>
                                          </p:val>
                                        </p:tav>
                                      </p:tavLst>
                                    </p:anim>
                                    <p:anim calcmode="lin" valueType="num">
                                      <p:cBhvr>
                                        <p:cTn id="33" dur="1000"/>
                                        <p:tgtEl>
                                          <p:spTgt spid="15">
                                            <p:txEl>
                                              <p:pRg st="6" end="6"/>
                                            </p:txEl>
                                          </p:spTgt>
                                        </p:tgtEl>
                                        <p:attrNameLst>
                                          <p:attrName>ppt_y</p:attrName>
                                        </p:attrNameLst>
                                      </p:cBhvr>
                                      <p:tavLst>
                                        <p:tav tm="0">
                                          <p:val>
                                            <p:strVal val="ppt_y"/>
                                          </p:val>
                                        </p:tav>
                                        <p:tav tm="100000">
                                          <p:val>
                                            <p:strVal val="ppt_y-.1"/>
                                          </p:val>
                                        </p:tav>
                                      </p:tavLst>
                                    </p:anim>
                                    <p:set>
                                      <p:cBhvr>
                                        <p:cTn id="34" dur="1" fill="hold">
                                          <p:stCondLst>
                                            <p:cond delay="999"/>
                                          </p:stCondLst>
                                        </p:cTn>
                                        <p:tgtEl>
                                          <p:spTgt spid="15">
                                            <p:txEl>
                                              <p:pRg st="6" end="6"/>
                                            </p:txEl>
                                          </p:spTgt>
                                        </p:tgtEl>
                                        <p:attrNameLst>
                                          <p:attrName>style.visibility</p:attrName>
                                        </p:attrNameLst>
                                      </p:cBhvr>
                                      <p:to>
                                        <p:strVal val="hidden"/>
                                      </p:to>
                                    </p:set>
                                  </p:childTnLst>
                                </p:cTn>
                              </p:par>
                              <p:par>
                                <p:cTn id="35" presetID="7" presetClass="entr" presetSubtype="4" fill="hold" nodeType="withEffect">
                                  <p:stCondLst>
                                    <p:cond delay="0"/>
                                  </p:stCondLst>
                                  <p:childTnLst>
                                    <p:set>
                                      <p:cBhvr>
                                        <p:cTn id="36" dur="1" fill="hold">
                                          <p:stCondLst>
                                            <p:cond delay="0"/>
                                          </p:stCondLst>
                                        </p:cTn>
                                        <p:tgtEl>
                                          <p:spTgt spid="15">
                                            <p:txEl>
                                              <p:pRg st="7" end="7"/>
                                            </p:txEl>
                                          </p:spTgt>
                                        </p:tgtEl>
                                        <p:attrNameLst>
                                          <p:attrName>style.visibility</p:attrName>
                                        </p:attrNameLst>
                                      </p:cBhvr>
                                      <p:to>
                                        <p:strVal val="visible"/>
                                      </p:to>
                                    </p:set>
                                    <p:anim calcmode="lin" valueType="num">
                                      <p:cBhvr additive="base">
                                        <p:cTn id="37" dur="3000" fill="hold"/>
                                        <p:tgtEl>
                                          <p:spTgt spid="15">
                                            <p:txEl>
                                              <p:pRg st="7" end="7"/>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15">
                                            <p:txEl>
                                              <p:pRg st="7" end="7"/>
                                            </p:txEl>
                                          </p:spTgt>
                                        </p:tgtEl>
                                        <p:attrNameLst>
                                          <p:attrName>ppt_y</p:attrName>
                                        </p:attrNameLst>
                                      </p:cBhvr>
                                      <p:tavLst>
                                        <p:tav tm="0">
                                          <p:val>
                                            <p:strVal val="1+#ppt_h/2"/>
                                          </p:val>
                                        </p:tav>
                                        <p:tav tm="100000">
                                          <p:val>
                                            <p:strVal val="#ppt_y"/>
                                          </p:val>
                                        </p:tav>
                                      </p:tavLst>
                                    </p:anim>
                                  </p:childTnLst>
                                </p:cTn>
                              </p:par>
                              <p:par>
                                <p:cTn id="39" presetID="35" presetClass="emph" presetSubtype="0" repeatCount="indefinite" fill="hold" nodeType="withEffect">
                                  <p:stCondLst>
                                    <p:cond delay="0"/>
                                  </p:stCondLst>
                                  <p:childTnLst>
                                    <p:anim calcmode="discrete" valueType="str">
                                      <p:cBhvr>
                                        <p:cTn id="40" dur="5000" fill="hold"/>
                                        <p:tgtEl>
                                          <p:spTgt spid="15">
                                            <p:txEl>
                                              <p:pRg st="7" end="7"/>
                                            </p:txEl>
                                          </p:spTgt>
                                        </p:tgtEl>
                                        <p:attrNameLst>
                                          <p:attrName>style.visibility</p:attrName>
                                        </p:attrNameLst>
                                      </p:cBhvr>
                                      <p:tavLst>
                                        <p:tav tm="0">
                                          <p:val>
                                            <p:strVal val="hidden"/>
                                          </p:val>
                                        </p:tav>
                                        <p:tav tm="50000">
                                          <p:val>
                                            <p:strVal val="visible"/>
                                          </p:val>
                                        </p:tav>
                                      </p:tavLst>
                                    </p:anim>
                                  </p:childTnLst>
                                </p:cTn>
                              </p:par>
                            </p:childTnLst>
                          </p:cTn>
                        </p:par>
                      </p:childTnLst>
                    </p:cTn>
                  </p:par>
                  <p:par>
                    <p:cTn id="41" fill="hold">
                      <p:stCondLst>
                        <p:cond delay="indefinite"/>
                      </p:stCondLst>
                      <p:childTnLst>
                        <p:par>
                          <p:cTn id="42" fill="hold">
                            <p:stCondLst>
                              <p:cond delay="0"/>
                            </p:stCondLst>
                            <p:childTnLst>
                              <p:par>
                                <p:cTn id="43" presetID="29" presetClass="entr" presetSubtype="0" fill="hold" nodeType="clickEffect">
                                  <p:stCondLst>
                                    <p:cond delay="0"/>
                                  </p:stCondLst>
                                  <p:childTnLst>
                                    <p:set>
                                      <p:cBhvr>
                                        <p:cTn id="44" dur="1" fill="hold">
                                          <p:stCondLst>
                                            <p:cond delay="0"/>
                                          </p:stCondLst>
                                        </p:cTn>
                                        <p:tgtEl>
                                          <p:spTgt spid="15">
                                            <p:txEl>
                                              <p:pRg st="10" end="10"/>
                                            </p:txEl>
                                          </p:spTgt>
                                        </p:tgtEl>
                                        <p:attrNameLst>
                                          <p:attrName>style.visibility</p:attrName>
                                        </p:attrNameLst>
                                      </p:cBhvr>
                                      <p:to>
                                        <p:strVal val="visible"/>
                                      </p:to>
                                    </p:set>
                                    <p:anim calcmode="lin" valueType="num">
                                      <p:cBhvr>
                                        <p:cTn id="45" dur="3000" fill="hold"/>
                                        <p:tgtEl>
                                          <p:spTgt spid="15">
                                            <p:txEl>
                                              <p:pRg st="10" end="10"/>
                                            </p:txEl>
                                          </p:spTgt>
                                        </p:tgtEl>
                                        <p:attrNameLst>
                                          <p:attrName>ppt_x</p:attrName>
                                        </p:attrNameLst>
                                      </p:cBhvr>
                                      <p:tavLst>
                                        <p:tav tm="0">
                                          <p:val>
                                            <p:strVal val="#ppt_x-.2"/>
                                          </p:val>
                                        </p:tav>
                                        <p:tav tm="100000">
                                          <p:val>
                                            <p:strVal val="#ppt_x"/>
                                          </p:val>
                                        </p:tav>
                                      </p:tavLst>
                                    </p:anim>
                                    <p:anim calcmode="lin" valueType="num">
                                      <p:cBhvr>
                                        <p:cTn id="46" dur="3000" fill="hold"/>
                                        <p:tgtEl>
                                          <p:spTgt spid="15">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47" dur="3000"/>
                                        <p:tgtEl>
                                          <p:spTgt spid="15">
                                            <p:txEl>
                                              <p:pRg st="10" end="10"/>
                                            </p:txEl>
                                          </p:spTgt>
                                        </p:tgtEl>
                                      </p:cBhvr>
                                    </p:animEffect>
                                  </p:childTnLst>
                                </p:cTn>
                              </p:par>
                            </p:childTnLst>
                          </p:cTn>
                        </p:par>
                        <p:par>
                          <p:cTn id="48" fill="hold">
                            <p:stCondLst>
                              <p:cond delay="3000"/>
                            </p:stCondLst>
                            <p:childTnLst>
                              <p:par>
                                <p:cTn id="49" presetID="29" presetClass="entr" presetSubtype="0" fill="hold" nodeType="afterEffect">
                                  <p:stCondLst>
                                    <p:cond delay="3000"/>
                                  </p:stCondLst>
                                  <p:childTnLst>
                                    <p:set>
                                      <p:cBhvr>
                                        <p:cTn id="50" dur="1" fill="hold">
                                          <p:stCondLst>
                                            <p:cond delay="0"/>
                                          </p:stCondLst>
                                        </p:cTn>
                                        <p:tgtEl>
                                          <p:spTgt spid="15">
                                            <p:txEl>
                                              <p:pRg st="12" end="12"/>
                                            </p:txEl>
                                          </p:spTgt>
                                        </p:tgtEl>
                                        <p:attrNameLst>
                                          <p:attrName>style.visibility</p:attrName>
                                        </p:attrNameLst>
                                      </p:cBhvr>
                                      <p:to>
                                        <p:strVal val="visible"/>
                                      </p:to>
                                    </p:set>
                                    <p:anim calcmode="lin" valueType="num">
                                      <p:cBhvr>
                                        <p:cTn id="51" dur="3000" fill="hold"/>
                                        <p:tgtEl>
                                          <p:spTgt spid="15">
                                            <p:txEl>
                                              <p:pRg st="12" end="12"/>
                                            </p:txEl>
                                          </p:spTgt>
                                        </p:tgtEl>
                                        <p:attrNameLst>
                                          <p:attrName>ppt_x</p:attrName>
                                        </p:attrNameLst>
                                      </p:cBhvr>
                                      <p:tavLst>
                                        <p:tav tm="0">
                                          <p:val>
                                            <p:strVal val="#ppt_x-.2"/>
                                          </p:val>
                                        </p:tav>
                                        <p:tav tm="100000">
                                          <p:val>
                                            <p:strVal val="#ppt_x"/>
                                          </p:val>
                                        </p:tav>
                                      </p:tavLst>
                                    </p:anim>
                                    <p:anim calcmode="lin" valueType="num">
                                      <p:cBhvr>
                                        <p:cTn id="52" dur="3000" fill="hold"/>
                                        <p:tgtEl>
                                          <p:spTgt spid="15">
                                            <p:txEl>
                                              <p:pRg st="12" end="12"/>
                                            </p:txEl>
                                          </p:spTgt>
                                        </p:tgtEl>
                                        <p:attrNameLst>
                                          <p:attrName>ppt_y</p:attrName>
                                        </p:attrNameLst>
                                      </p:cBhvr>
                                      <p:tavLst>
                                        <p:tav tm="0">
                                          <p:val>
                                            <p:strVal val="#ppt_y"/>
                                          </p:val>
                                        </p:tav>
                                        <p:tav tm="100000">
                                          <p:val>
                                            <p:strVal val="#ppt_y"/>
                                          </p:val>
                                        </p:tav>
                                      </p:tavLst>
                                    </p:anim>
                                    <p:animEffect transition="in" filter="wipe(right)" prLst="gradientSize: 0.1">
                                      <p:cBhvr>
                                        <p:cTn id="53" dur="3000"/>
                                        <p:tgtEl>
                                          <p:spTgt spid="15">
                                            <p:txEl>
                                              <p:pRg st="12" end="12"/>
                                            </p:txEl>
                                          </p:spTgt>
                                        </p:tgtEl>
                                      </p:cBhvr>
                                    </p:animEffect>
                                  </p:childTnLst>
                                </p:cTn>
                              </p:par>
                            </p:childTnLst>
                          </p:cTn>
                        </p:par>
                        <p:par>
                          <p:cTn id="54" fill="hold">
                            <p:stCondLst>
                              <p:cond delay="9000"/>
                            </p:stCondLst>
                            <p:childTnLst>
                              <p:par>
                                <p:cTn id="55" presetID="29" presetClass="entr" presetSubtype="0" fill="hold" nodeType="afterEffect">
                                  <p:stCondLst>
                                    <p:cond delay="3000"/>
                                  </p:stCondLst>
                                  <p:childTnLst>
                                    <p:set>
                                      <p:cBhvr>
                                        <p:cTn id="56" dur="1" fill="hold">
                                          <p:stCondLst>
                                            <p:cond delay="0"/>
                                          </p:stCondLst>
                                        </p:cTn>
                                        <p:tgtEl>
                                          <p:spTgt spid="15">
                                            <p:txEl>
                                              <p:pRg st="14" end="14"/>
                                            </p:txEl>
                                          </p:spTgt>
                                        </p:tgtEl>
                                        <p:attrNameLst>
                                          <p:attrName>style.visibility</p:attrName>
                                        </p:attrNameLst>
                                      </p:cBhvr>
                                      <p:to>
                                        <p:strVal val="visible"/>
                                      </p:to>
                                    </p:set>
                                    <p:anim calcmode="lin" valueType="num">
                                      <p:cBhvr>
                                        <p:cTn id="57" dur="3000" fill="hold"/>
                                        <p:tgtEl>
                                          <p:spTgt spid="15">
                                            <p:txEl>
                                              <p:pRg st="14" end="14"/>
                                            </p:txEl>
                                          </p:spTgt>
                                        </p:tgtEl>
                                        <p:attrNameLst>
                                          <p:attrName>ppt_x</p:attrName>
                                        </p:attrNameLst>
                                      </p:cBhvr>
                                      <p:tavLst>
                                        <p:tav tm="0">
                                          <p:val>
                                            <p:strVal val="#ppt_x-.2"/>
                                          </p:val>
                                        </p:tav>
                                        <p:tav tm="100000">
                                          <p:val>
                                            <p:strVal val="#ppt_x"/>
                                          </p:val>
                                        </p:tav>
                                      </p:tavLst>
                                    </p:anim>
                                    <p:anim calcmode="lin" valueType="num">
                                      <p:cBhvr>
                                        <p:cTn id="58" dur="3000" fill="hold"/>
                                        <p:tgtEl>
                                          <p:spTgt spid="15">
                                            <p:txEl>
                                              <p:pRg st="14" end="14"/>
                                            </p:txEl>
                                          </p:spTgt>
                                        </p:tgtEl>
                                        <p:attrNameLst>
                                          <p:attrName>ppt_y</p:attrName>
                                        </p:attrNameLst>
                                      </p:cBhvr>
                                      <p:tavLst>
                                        <p:tav tm="0">
                                          <p:val>
                                            <p:strVal val="#ppt_y"/>
                                          </p:val>
                                        </p:tav>
                                        <p:tav tm="100000">
                                          <p:val>
                                            <p:strVal val="#ppt_y"/>
                                          </p:val>
                                        </p:tav>
                                      </p:tavLst>
                                    </p:anim>
                                    <p:animEffect transition="in" filter="wipe(right)" prLst="gradientSize: 0.1">
                                      <p:cBhvr>
                                        <p:cTn id="59" dur="3000"/>
                                        <p:tgtEl>
                                          <p:spTgt spid="15">
                                            <p:txEl>
                                              <p:pRg st="14" end="14"/>
                                            </p:txEl>
                                          </p:spTgt>
                                        </p:tgtEl>
                                      </p:cBhvr>
                                    </p:animEffect>
                                  </p:childTnLst>
                                </p:cTn>
                              </p:par>
                            </p:childTnLst>
                          </p:cTn>
                        </p:par>
                        <p:par>
                          <p:cTn id="60" fill="hold">
                            <p:stCondLst>
                              <p:cond delay="15000"/>
                            </p:stCondLst>
                            <p:childTnLst>
                              <p:par>
                                <p:cTn id="61" presetID="29" presetClass="entr" presetSubtype="0" fill="hold" nodeType="afterEffect">
                                  <p:stCondLst>
                                    <p:cond delay="3000"/>
                                  </p:stCondLst>
                                  <p:childTnLst>
                                    <p:set>
                                      <p:cBhvr>
                                        <p:cTn id="62" dur="1" fill="hold">
                                          <p:stCondLst>
                                            <p:cond delay="0"/>
                                          </p:stCondLst>
                                        </p:cTn>
                                        <p:tgtEl>
                                          <p:spTgt spid="15">
                                            <p:txEl>
                                              <p:pRg st="16" end="16"/>
                                            </p:txEl>
                                          </p:spTgt>
                                        </p:tgtEl>
                                        <p:attrNameLst>
                                          <p:attrName>style.visibility</p:attrName>
                                        </p:attrNameLst>
                                      </p:cBhvr>
                                      <p:to>
                                        <p:strVal val="visible"/>
                                      </p:to>
                                    </p:set>
                                    <p:anim calcmode="lin" valueType="num">
                                      <p:cBhvr>
                                        <p:cTn id="63" dur="3000" fill="hold"/>
                                        <p:tgtEl>
                                          <p:spTgt spid="15">
                                            <p:txEl>
                                              <p:pRg st="16" end="16"/>
                                            </p:txEl>
                                          </p:spTgt>
                                        </p:tgtEl>
                                        <p:attrNameLst>
                                          <p:attrName>ppt_x</p:attrName>
                                        </p:attrNameLst>
                                      </p:cBhvr>
                                      <p:tavLst>
                                        <p:tav tm="0">
                                          <p:val>
                                            <p:strVal val="#ppt_x-.2"/>
                                          </p:val>
                                        </p:tav>
                                        <p:tav tm="100000">
                                          <p:val>
                                            <p:strVal val="#ppt_x"/>
                                          </p:val>
                                        </p:tav>
                                      </p:tavLst>
                                    </p:anim>
                                    <p:anim calcmode="lin" valueType="num">
                                      <p:cBhvr>
                                        <p:cTn id="64" dur="3000" fill="hold"/>
                                        <p:tgtEl>
                                          <p:spTgt spid="15">
                                            <p:txEl>
                                              <p:pRg st="16" end="16"/>
                                            </p:txEl>
                                          </p:spTgt>
                                        </p:tgtEl>
                                        <p:attrNameLst>
                                          <p:attrName>ppt_y</p:attrName>
                                        </p:attrNameLst>
                                      </p:cBhvr>
                                      <p:tavLst>
                                        <p:tav tm="0">
                                          <p:val>
                                            <p:strVal val="#ppt_y"/>
                                          </p:val>
                                        </p:tav>
                                        <p:tav tm="100000">
                                          <p:val>
                                            <p:strVal val="#ppt_y"/>
                                          </p:val>
                                        </p:tav>
                                      </p:tavLst>
                                    </p:anim>
                                    <p:animEffect transition="in" filter="wipe(right)" prLst="gradientSize: 0.1">
                                      <p:cBhvr>
                                        <p:cTn id="65" dur="3000"/>
                                        <p:tgtEl>
                                          <p:spTgt spid="15">
                                            <p:txEl>
                                              <p:pRg st="16" end="16"/>
                                            </p:txEl>
                                          </p:spTgt>
                                        </p:tgtEl>
                                      </p:cBhvr>
                                    </p:animEffect>
                                  </p:childTnLst>
                                </p:cTn>
                              </p:par>
                            </p:childTnLst>
                          </p:cTn>
                        </p:par>
                        <p:par>
                          <p:cTn id="66" fill="hold">
                            <p:stCondLst>
                              <p:cond delay="21000"/>
                            </p:stCondLst>
                            <p:childTnLst>
                              <p:par>
                                <p:cTn id="67" presetID="29" presetClass="entr" presetSubtype="0" fill="hold" nodeType="afterEffect">
                                  <p:stCondLst>
                                    <p:cond delay="3000"/>
                                  </p:stCondLst>
                                  <p:childTnLst>
                                    <p:set>
                                      <p:cBhvr>
                                        <p:cTn id="68" dur="1" fill="hold">
                                          <p:stCondLst>
                                            <p:cond delay="0"/>
                                          </p:stCondLst>
                                        </p:cTn>
                                        <p:tgtEl>
                                          <p:spTgt spid="15">
                                            <p:txEl>
                                              <p:pRg st="18" end="18"/>
                                            </p:txEl>
                                          </p:spTgt>
                                        </p:tgtEl>
                                        <p:attrNameLst>
                                          <p:attrName>style.visibility</p:attrName>
                                        </p:attrNameLst>
                                      </p:cBhvr>
                                      <p:to>
                                        <p:strVal val="visible"/>
                                      </p:to>
                                    </p:set>
                                    <p:anim calcmode="lin" valueType="num">
                                      <p:cBhvr>
                                        <p:cTn id="69" dur="3000" fill="hold"/>
                                        <p:tgtEl>
                                          <p:spTgt spid="15">
                                            <p:txEl>
                                              <p:pRg st="18" end="18"/>
                                            </p:txEl>
                                          </p:spTgt>
                                        </p:tgtEl>
                                        <p:attrNameLst>
                                          <p:attrName>ppt_x</p:attrName>
                                        </p:attrNameLst>
                                      </p:cBhvr>
                                      <p:tavLst>
                                        <p:tav tm="0">
                                          <p:val>
                                            <p:strVal val="#ppt_x-.2"/>
                                          </p:val>
                                        </p:tav>
                                        <p:tav tm="100000">
                                          <p:val>
                                            <p:strVal val="#ppt_x"/>
                                          </p:val>
                                        </p:tav>
                                      </p:tavLst>
                                    </p:anim>
                                    <p:anim calcmode="lin" valueType="num">
                                      <p:cBhvr>
                                        <p:cTn id="70" dur="3000" fill="hold"/>
                                        <p:tgtEl>
                                          <p:spTgt spid="15">
                                            <p:txEl>
                                              <p:pRg st="18" end="18"/>
                                            </p:txEl>
                                          </p:spTgt>
                                        </p:tgtEl>
                                        <p:attrNameLst>
                                          <p:attrName>ppt_y</p:attrName>
                                        </p:attrNameLst>
                                      </p:cBhvr>
                                      <p:tavLst>
                                        <p:tav tm="0">
                                          <p:val>
                                            <p:strVal val="#ppt_y"/>
                                          </p:val>
                                        </p:tav>
                                        <p:tav tm="100000">
                                          <p:val>
                                            <p:strVal val="#ppt_y"/>
                                          </p:val>
                                        </p:tav>
                                      </p:tavLst>
                                    </p:anim>
                                    <p:animEffect transition="in" filter="wipe(right)" prLst="gradientSize: 0.1">
                                      <p:cBhvr>
                                        <p:cTn id="71" dur="3000"/>
                                        <p:tgtEl>
                                          <p:spTgt spid="15">
                                            <p:txEl>
                                              <p:pRg st="18" end="18"/>
                                            </p:txEl>
                                          </p:spTgt>
                                        </p:tgtEl>
                                      </p:cBhvr>
                                    </p:animEffect>
                                  </p:childTnLst>
                                </p:cTn>
                              </p:par>
                            </p:childTnLst>
                          </p:cTn>
                        </p:par>
                        <p:par>
                          <p:cTn id="72" fill="hold">
                            <p:stCondLst>
                              <p:cond delay="27000"/>
                            </p:stCondLst>
                            <p:childTnLst>
                              <p:par>
                                <p:cTn id="73" presetID="29" presetClass="entr" presetSubtype="0" fill="hold" nodeType="afterEffect">
                                  <p:stCondLst>
                                    <p:cond delay="3000"/>
                                  </p:stCondLst>
                                  <p:childTnLst>
                                    <p:set>
                                      <p:cBhvr>
                                        <p:cTn id="74" dur="1" fill="hold">
                                          <p:stCondLst>
                                            <p:cond delay="0"/>
                                          </p:stCondLst>
                                        </p:cTn>
                                        <p:tgtEl>
                                          <p:spTgt spid="15">
                                            <p:txEl>
                                              <p:pRg st="20" end="20"/>
                                            </p:txEl>
                                          </p:spTgt>
                                        </p:tgtEl>
                                        <p:attrNameLst>
                                          <p:attrName>style.visibility</p:attrName>
                                        </p:attrNameLst>
                                      </p:cBhvr>
                                      <p:to>
                                        <p:strVal val="visible"/>
                                      </p:to>
                                    </p:set>
                                    <p:anim calcmode="lin" valueType="num">
                                      <p:cBhvr>
                                        <p:cTn id="75" dur="3000" fill="hold"/>
                                        <p:tgtEl>
                                          <p:spTgt spid="15">
                                            <p:txEl>
                                              <p:pRg st="20" end="20"/>
                                            </p:txEl>
                                          </p:spTgt>
                                        </p:tgtEl>
                                        <p:attrNameLst>
                                          <p:attrName>ppt_x</p:attrName>
                                        </p:attrNameLst>
                                      </p:cBhvr>
                                      <p:tavLst>
                                        <p:tav tm="0">
                                          <p:val>
                                            <p:strVal val="#ppt_x-.2"/>
                                          </p:val>
                                        </p:tav>
                                        <p:tav tm="100000">
                                          <p:val>
                                            <p:strVal val="#ppt_x"/>
                                          </p:val>
                                        </p:tav>
                                      </p:tavLst>
                                    </p:anim>
                                    <p:anim calcmode="lin" valueType="num">
                                      <p:cBhvr>
                                        <p:cTn id="76" dur="3000" fill="hold"/>
                                        <p:tgtEl>
                                          <p:spTgt spid="15">
                                            <p:txEl>
                                              <p:pRg st="20" end="20"/>
                                            </p:txEl>
                                          </p:spTgt>
                                        </p:tgtEl>
                                        <p:attrNameLst>
                                          <p:attrName>ppt_y</p:attrName>
                                        </p:attrNameLst>
                                      </p:cBhvr>
                                      <p:tavLst>
                                        <p:tav tm="0">
                                          <p:val>
                                            <p:strVal val="#ppt_y"/>
                                          </p:val>
                                        </p:tav>
                                        <p:tav tm="100000">
                                          <p:val>
                                            <p:strVal val="#ppt_y"/>
                                          </p:val>
                                        </p:tav>
                                      </p:tavLst>
                                    </p:anim>
                                    <p:animEffect transition="in" filter="wipe(right)" prLst="gradientSize: 0.1">
                                      <p:cBhvr>
                                        <p:cTn id="77" dur="3000"/>
                                        <p:tgtEl>
                                          <p:spTgt spid="15">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0" y="0"/>
            <a:ext cx="2428860" cy="6858000"/>
          </a:xfrm>
          <a:blipFill>
            <a:blip r:embed="rId2" cstate="print">
              <a:duotone>
                <a:prstClr val="black"/>
                <a:schemeClr val="accent6">
                  <a:lumMod val="60000"/>
                  <a:lumOff val="40000"/>
                  <a:tint val="45000"/>
                  <a:satMod val="400000"/>
                </a:schemeClr>
              </a:duotone>
            </a:blip>
            <a:tile tx="0" ty="0" sx="100000" sy="100000" flip="none" algn="tl"/>
          </a:blipFill>
        </p:spPr>
        <p:txBody>
          <a:bodyPr/>
          <a:lstStyle/>
          <a:p>
            <a:r>
              <a:rPr lang="uk-UA" sz="1800" b="0" cap="none" dirty="0" smtClean="0">
                <a:ln>
                  <a:noFill/>
                </a:ln>
                <a:solidFill>
                  <a:schemeClr val="accent6">
                    <a:lumMod val="50000"/>
                  </a:schemeClr>
                </a:solidFill>
                <a:latin typeface="Arial" pitchFamily="34" charset="0"/>
                <a:cs typeface="Arial" pitchFamily="34" charset="0"/>
              </a:rPr>
              <a:t/>
            </a:r>
            <a:br>
              <a:rPr lang="uk-UA" sz="1800" b="0" cap="none" dirty="0" smtClean="0">
                <a:ln>
                  <a:noFill/>
                </a:ln>
                <a:solidFill>
                  <a:schemeClr val="accent6">
                    <a:lumMod val="50000"/>
                  </a:schemeClr>
                </a:solidFill>
                <a:latin typeface="Arial" pitchFamily="34" charset="0"/>
                <a:cs typeface="Arial" pitchFamily="34" charset="0"/>
              </a:rPr>
            </a:br>
            <a:endParaRPr lang="ru-RU" sz="2800" dirty="0">
              <a:solidFill>
                <a:schemeClr val="accent6">
                  <a:lumMod val="50000"/>
                </a:schemeClr>
              </a:solidFill>
              <a:latin typeface="Arial Black" pitchFamily="34" charset="0"/>
              <a:cs typeface="Arial" pitchFamily="34" charset="0"/>
            </a:endParaRPr>
          </a:p>
        </p:txBody>
      </p:sp>
      <p:sp>
        <p:nvSpPr>
          <p:cNvPr id="15" name="Подзаголовок 14"/>
          <p:cNvSpPr>
            <a:spLocks noGrp="1"/>
          </p:cNvSpPr>
          <p:nvPr>
            <p:ph type="subTitle" idx="1"/>
          </p:nvPr>
        </p:nvSpPr>
        <p:spPr>
          <a:xfrm>
            <a:off x="928662" y="0"/>
            <a:ext cx="8215338" cy="6858000"/>
          </a:xfrm>
          <a:blipFill>
            <a:blip r:embed="rId2" cstate="print"/>
            <a:tile tx="0" ty="0" sx="100000" sy="100000" flip="none" algn="tl"/>
          </a:blipFill>
        </p:spPr>
        <p:txBody>
          <a:bodyPr>
            <a:normAutofit/>
          </a:bodyPr>
          <a:lstStyle/>
          <a:p>
            <a:pPr algn="l"/>
            <a:endParaRPr lang="en-US" sz="2900" b="1" i="1" dirty="0" smtClean="0">
              <a:solidFill>
                <a:srgbClr val="6600FF"/>
              </a:solidFill>
              <a:latin typeface="Arial" pitchFamily="34" charset="0"/>
              <a:cs typeface="Arial" pitchFamily="34" charset="0"/>
            </a:endParaRPr>
          </a:p>
          <a:p>
            <a:r>
              <a:rPr lang="uk-UA" sz="1600" i="1" dirty="0" smtClean="0">
                <a:solidFill>
                  <a:srgbClr val="3333FF"/>
                </a:solidFill>
                <a:latin typeface="Arial" pitchFamily="34" charset="0"/>
                <a:cs typeface="Arial" pitchFamily="34" charset="0"/>
              </a:rPr>
              <a:t>                    </a:t>
            </a:r>
            <a:endParaRPr lang="uk-UA" sz="1600" i="1" dirty="0" smtClean="0">
              <a:solidFill>
                <a:schemeClr val="tx1"/>
              </a:solidFill>
              <a:latin typeface="Arial" pitchFamily="34" charset="0"/>
              <a:cs typeface="Arial" pitchFamily="34" charset="0"/>
            </a:endParaRPr>
          </a:p>
          <a:p>
            <a:pPr algn="just"/>
            <a:r>
              <a:rPr lang="uk-UA" sz="1600" i="1" dirty="0" smtClean="0">
                <a:solidFill>
                  <a:srgbClr val="3333FF"/>
                </a:solidFill>
                <a:latin typeface="Arial" pitchFamily="34" charset="0"/>
                <a:cs typeface="Arial" pitchFamily="34" charset="0"/>
              </a:rPr>
              <a:t>  </a:t>
            </a:r>
            <a:endParaRPr lang="uk-UA" sz="1400" i="1" dirty="0" smtClean="0">
              <a:solidFill>
                <a:srgbClr val="3333FF"/>
              </a:solidFill>
              <a:latin typeface="Arial" pitchFamily="34" charset="0"/>
              <a:cs typeface="Arial" pitchFamily="34" charset="0"/>
            </a:endParaRPr>
          </a:p>
          <a:p>
            <a:r>
              <a:rPr lang="uk-UA" sz="1800" i="1" dirty="0" smtClean="0">
                <a:solidFill>
                  <a:srgbClr val="3333CC"/>
                </a:solidFill>
                <a:latin typeface="Arial" pitchFamily="34" charset="0"/>
                <a:cs typeface="Arial" pitchFamily="34" charset="0"/>
              </a:rPr>
              <a:t>   </a:t>
            </a:r>
            <a:endParaRPr lang="uk-UA" sz="2000" i="1" dirty="0" smtClean="0">
              <a:solidFill>
                <a:srgbClr val="3333CC"/>
              </a:solidFill>
              <a:latin typeface="Arial" pitchFamily="34" charset="0"/>
              <a:cs typeface="Arial" pitchFamily="34" charset="0"/>
            </a:endParaRPr>
          </a:p>
          <a:p>
            <a:pPr algn="just">
              <a:buFont typeface="Wingdings" pitchFamily="2" charset="2"/>
              <a:buChar char="Ø"/>
            </a:pPr>
            <a:endParaRPr lang="uk-UA" sz="2000" u="sng" dirty="0" smtClean="0">
              <a:solidFill>
                <a:srgbClr val="6600FF"/>
              </a:solidFill>
              <a:latin typeface="Arial Black" pitchFamily="34" charset="0"/>
              <a:cs typeface="Arial" pitchFamily="34" charset="0"/>
            </a:endParaRPr>
          </a:p>
        </p:txBody>
      </p:sp>
      <p:sp>
        <p:nvSpPr>
          <p:cNvPr id="7" name="TextBox 6"/>
          <p:cNvSpPr txBox="1"/>
          <p:nvPr/>
        </p:nvSpPr>
        <p:spPr>
          <a:xfrm>
            <a:off x="0" y="1500174"/>
            <a:ext cx="9144000" cy="1323439"/>
          </a:xfrm>
          <a:prstGeom prst="rect">
            <a:avLst/>
          </a:prstGeom>
          <a:noFill/>
        </p:spPr>
        <p:txBody>
          <a:bodyPr wrap="square" rtlCol="0">
            <a:spAutoFit/>
          </a:bodyPr>
          <a:lstStyle/>
          <a:p>
            <a:pPr algn="ctr"/>
            <a:r>
              <a:rPr lang="uk-UA" sz="8000" dirty="0" smtClean="0"/>
              <a:t>Дякую за увагу!</a:t>
            </a:r>
            <a:endParaRPr lang="uk-UA" sz="8000"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Другая 1">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FFFF00"/>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1939</TotalTime>
  <Words>578</Words>
  <Application>Microsoft Office PowerPoint</Application>
  <PresentationFormat>Экран (4:3)</PresentationFormat>
  <Paragraphs>170</Paragraphs>
  <Slides>9</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Изящная</vt:lpstr>
      <vt:lpstr>             Трипільська археологічна   культура</vt:lpstr>
      <vt:lpstr>        </vt:lpstr>
      <vt:lpstr> </vt:lpstr>
      <vt:lpstr>Гончарство:                        </vt:lpstr>
      <vt:lpstr>.   </vt:lpstr>
      <vt:lpstr>  </vt:lpstr>
      <vt:lpstr>   </vt:lpstr>
      <vt:lpstr>        Трипільські  племена не були прямими предками українського народу.  Але трипільці заклали світоглядні  і господарські основи  української  нації, основи українського родоводу.  </vt:lpstr>
      <vt:lpstr>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Перші землероби та скотарі га</dc:title>
  <dc:creator>Admin</dc:creator>
  <cp:lastModifiedBy>Рома</cp:lastModifiedBy>
  <cp:revision>209</cp:revision>
  <dcterms:created xsi:type="dcterms:W3CDTF">2011-08-18T12:36:14Z</dcterms:created>
  <dcterms:modified xsi:type="dcterms:W3CDTF">2013-01-22T16:14:07Z</dcterms:modified>
</cp:coreProperties>
</file>