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1" r:id="rId3"/>
    <p:sldId id="262" r:id="rId4"/>
    <p:sldId id="263" r:id="rId5"/>
    <p:sldId id="265" r:id="rId6"/>
    <p:sldId id="268" r:id="rId7"/>
    <p:sldId id="269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E8C89C-E00C-4188-B0F6-4AB937836942}" type="datetimeFigureOut">
              <a:rPr lang="ru-RU" smtClean="0"/>
              <a:t>16.01.2015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CB0FF0-50F2-47E4-93E4-0C64F038DE9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Йосиф </a:t>
            </a:r>
            <a:r>
              <a:rPr lang="uk-UA" dirty="0" err="1" smtClean="0"/>
              <a:t>Нелюбович-Тукальський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7334272" cy="768350"/>
          </a:xfrm>
        </p:spPr>
        <p:txBody>
          <a:bodyPr/>
          <a:lstStyle/>
          <a:p>
            <a:r>
              <a:rPr lang="ru-RU" b="1" cap="all" dirty="0" smtClean="0"/>
              <a:t>МИТРОПОЛИТ   </a:t>
            </a:r>
            <a:r>
              <a:rPr lang="ru-RU" b="1" cap="all" dirty="0" smtClean="0"/>
              <a:t>І </a:t>
            </a:r>
            <a:r>
              <a:rPr lang="ru-RU" b="1" cap="all" dirty="0" smtClean="0"/>
              <a:t>   ДУХОВНИЙ   ЛІДЕР   КОЗАЦТВА</a:t>
            </a:r>
            <a:endParaRPr lang="ru-RU" b="1" cap="all" dirty="0" smtClean="0"/>
          </a:p>
          <a:p>
            <a:endParaRPr lang="ru-RU" dirty="0"/>
          </a:p>
        </p:txBody>
      </p:sp>
      <p:pic>
        <p:nvPicPr>
          <p:cNvPr id="7" name="Рисунок 6" descr="57352133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4643438" y="214290"/>
            <a:ext cx="3857652" cy="4629182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Молоді   роки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290"/>
            <a:ext cx="8458200" cy="3157550"/>
          </a:xfrm>
        </p:spPr>
        <p:txBody>
          <a:bodyPr>
            <a:normAutofit/>
          </a:bodyPr>
          <a:lstStyle/>
          <a:p>
            <a:r>
              <a:rPr lang="ru-RU" dirty="0" err="1" smtClean="0"/>
              <a:t>Майбутній</a:t>
            </a:r>
            <a:r>
              <a:rPr lang="ru-RU" dirty="0" smtClean="0"/>
              <a:t> митрополит </a:t>
            </a:r>
            <a:r>
              <a:rPr lang="ru-RU" dirty="0" err="1" smtClean="0"/>
              <a:t>Київський</a:t>
            </a:r>
            <a:r>
              <a:rPr lang="ru-RU" dirty="0" smtClean="0"/>
              <a:t>, </a:t>
            </a:r>
            <a:r>
              <a:rPr lang="ru-RU" dirty="0" err="1" smtClean="0"/>
              <a:t>Галицький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Йосип</a:t>
            </a:r>
            <a:r>
              <a:rPr lang="ru-RU" dirty="0" smtClean="0"/>
              <a:t> </a:t>
            </a:r>
            <a:r>
              <a:rPr lang="ru-RU" dirty="0" err="1" smtClean="0"/>
              <a:t>Нелюбович-Тукальський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на </a:t>
            </a:r>
            <a:r>
              <a:rPr lang="ru-RU" dirty="0" err="1" smtClean="0"/>
              <a:t>Поліссі</a:t>
            </a:r>
            <a:r>
              <a:rPr lang="ru-RU" dirty="0" smtClean="0"/>
              <a:t>, у </a:t>
            </a:r>
            <a:r>
              <a:rPr lang="ru-RU" dirty="0" err="1" smtClean="0"/>
              <a:t>сім'ї</a:t>
            </a:r>
            <a:r>
              <a:rPr lang="ru-RU" dirty="0" smtClean="0"/>
              <a:t> православного </a:t>
            </a:r>
            <a:r>
              <a:rPr lang="ru-RU" dirty="0" err="1" smtClean="0"/>
              <a:t>пінського</a:t>
            </a:r>
            <a:r>
              <a:rPr lang="ru-RU" dirty="0" smtClean="0"/>
              <a:t> шляхтича. Про </a:t>
            </a:r>
            <a:r>
              <a:rPr lang="ru-RU" dirty="0" err="1" smtClean="0"/>
              <a:t>молоді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роки </a:t>
            </a:r>
            <a:r>
              <a:rPr lang="ru-RU" dirty="0" err="1" smtClean="0"/>
              <a:t>відомостей</a:t>
            </a:r>
            <a:r>
              <a:rPr lang="ru-RU" dirty="0" smtClean="0"/>
              <a:t> </a:t>
            </a:r>
            <a:r>
              <a:rPr lang="ru-RU" dirty="0" err="1" smtClean="0"/>
              <a:t>обмаль</a:t>
            </a:r>
            <a:r>
              <a:rPr lang="ru-RU" dirty="0" smtClean="0"/>
              <a:t>. </a:t>
            </a:r>
            <a:r>
              <a:rPr lang="ru-RU" dirty="0" err="1" smtClean="0"/>
              <a:t>Знаємо</a:t>
            </a:r>
            <a:r>
              <a:rPr lang="ru-RU" dirty="0" smtClean="0"/>
              <a:t> </a:t>
            </a:r>
            <a:r>
              <a:rPr lang="ru-RU" dirty="0" err="1" smtClean="0"/>
              <a:t>лишень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здобував</a:t>
            </a:r>
            <a:r>
              <a:rPr lang="ru-RU" dirty="0" smtClean="0"/>
              <a:t> за кордоном, а </a:t>
            </a:r>
            <a:r>
              <a:rPr lang="ru-RU" dirty="0" err="1" smtClean="0"/>
              <a:t>чернечий</a:t>
            </a:r>
            <a:r>
              <a:rPr lang="ru-RU" dirty="0" smtClean="0"/>
              <a:t> постриг </a:t>
            </a:r>
            <a:r>
              <a:rPr lang="ru-RU" dirty="0" err="1" smtClean="0"/>
              <a:t>прийняв</a:t>
            </a:r>
            <a:r>
              <a:rPr lang="ru-RU" dirty="0" smtClean="0"/>
              <a:t> на </a:t>
            </a:r>
            <a:r>
              <a:rPr lang="ru-RU" dirty="0" err="1" smtClean="0"/>
              <a:t>Литві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кінця</a:t>
            </a:r>
            <a:r>
              <a:rPr lang="ru-RU" dirty="0" smtClean="0"/>
              <a:t> 1640-х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архімандритом</a:t>
            </a:r>
            <a:r>
              <a:rPr lang="ru-RU" dirty="0" smtClean="0"/>
              <a:t> </a:t>
            </a:r>
            <a:r>
              <a:rPr lang="ru-RU" dirty="0" err="1" smtClean="0"/>
              <a:t>Лещинського</a:t>
            </a:r>
            <a:r>
              <a:rPr lang="ru-RU" dirty="0" smtClean="0"/>
              <a:t> </a:t>
            </a:r>
            <a:r>
              <a:rPr lang="ru-RU" dirty="0" err="1" smtClean="0"/>
              <a:t>монастиря</a:t>
            </a:r>
            <a:r>
              <a:rPr lang="ru-RU" dirty="0" smtClean="0"/>
              <a:t> на </a:t>
            </a:r>
            <a:r>
              <a:rPr lang="ru-RU" dirty="0" err="1" smtClean="0"/>
              <a:t>Пінщині</a:t>
            </a:r>
            <a:r>
              <a:rPr lang="ru-RU" dirty="0" smtClean="0"/>
              <a:t>. І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владика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зійшовся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козацтвом</a:t>
            </a:r>
            <a:r>
              <a:rPr lang="ru-RU" dirty="0" smtClean="0"/>
              <a:t>, </a:t>
            </a:r>
            <a:r>
              <a:rPr lang="ru-RU" dirty="0" err="1" smtClean="0"/>
              <a:t>прохаючи</a:t>
            </a:r>
            <a:r>
              <a:rPr lang="ru-RU" dirty="0" smtClean="0"/>
              <a:t> </a:t>
            </a:r>
            <a:r>
              <a:rPr lang="ru-RU" dirty="0" err="1" smtClean="0"/>
              <a:t>гетьмана</a:t>
            </a:r>
            <a:r>
              <a:rPr lang="ru-RU" dirty="0" smtClean="0"/>
              <a:t> </a:t>
            </a:r>
            <a:r>
              <a:rPr lang="ru-RU" dirty="0" smtClean="0"/>
              <a:t>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 про </a:t>
            </a:r>
            <a:r>
              <a:rPr lang="ru-RU" dirty="0" err="1" smtClean="0"/>
              <a:t>опіку</a:t>
            </a:r>
            <a:r>
              <a:rPr lang="ru-RU" dirty="0" smtClean="0"/>
              <a:t> над </a:t>
            </a:r>
            <a:r>
              <a:rPr lang="ru-RU" dirty="0" err="1" smtClean="0"/>
              <a:t>монастирем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зазнавав</a:t>
            </a:r>
            <a:r>
              <a:rPr lang="ru-RU" dirty="0" smtClean="0"/>
              <a:t> </a:t>
            </a:r>
            <a:r>
              <a:rPr lang="ru-RU" dirty="0" err="1" smtClean="0"/>
              <a:t>утисків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католиків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уніатів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серпні</a:t>
            </a:r>
            <a:r>
              <a:rPr lang="ru-RU" dirty="0" smtClean="0"/>
              <a:t> 1661 р. митрополит </a:t>
            </a:r>
            <a:r>
              <a:rPr lang="ru-RU" dirty="0" err="1" smtClean="0"/>
              <a:t>Діонісій</a:t>
            </a:r>
            <a:r>
              <a:rPr lang="ru-RU" dirty="0" smtClean="0"/>
              <a:t> Балабан </a:t>
            </a:r>
            <a:r>
              <a:rPr lang="ru-RU" dirty="0" err="1" smtClean="0"/>
              <a:t>висвятив</a:t>
            </a:r>
            <a:r>
              <a:rPr lang="ru-RU" dirty="0" smtClean="0"/>
              <a:t> </a:t>
            </a:r>
            <a:r>
              <a:rPr lang="ru-RU" dirty="0" err="1" smtClean="0"/>
              <a:t>Нелюбовича-Тукальського</a:t>
            </a:r>
            <a:r>
              <a:rPr lang="ru-RU" dirty="0" smtClean="0"/>
              <a:t> на </a:t>
            </a:r>
            <a:r>
              <a:rPr lang="ru-RU" dirty="0" err="1" smtClean="0"/>
              <a:t>єпископа</a:t>
            </a:r>
            <a:r>
              <a:rPr lang="ru-RU" dirty="0" smtClean="0"/>
              <a:t> </a:t>
            </a:r>
            <a:r>
              <a:rPr lang="ru-RU" dirty="0" err="1" smtClean="0"/>
              <a:t>Мстиславського</a:t>
            </a:r>
            <a:r>
              <a:rPr lang="ru-RU" dirty="0" smtClean="0"/>
              <a:t>, </a:t>
            </a:r>
            <a:r>
              <a:rPr lang="ru-RU" dirty="0" err="1" smtClean="0"/>
              <a:t>Оршанського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Могильовського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ж </a:t>
            </a:r>
            <a:r>
              <a:rPr lang="ru-RU" dirty="0" err="1" smtClean="0"/>
              <a:t>смерті</a:t>
            </a:r>
            <a:r>
              <a:rPr lang="ru-RU" dirty="0" smtClean="0"/>
              <a:t> Балабана на </a:t>
            </a:r>
            <a:r>
              <a:rPr lang="ru-RU" dirty="0" err="1" smtClean="0"/>
              <a:t>Соборі</a:t>
            </a:r>
            <a:r>
              <a:rPr lang="ru-RU" dirty="0" smtClean="0"/>
              <a:t> в </a:t>
            </a:r>
            <a:r>
              <a:rPr lang="ru-RU" dirty="0" err="1" smtClean="0"/>
              <a:t>Корсуні</a:t>
            </a:r>
            <a:r>
              <a:rPr lang="ru-RU" dirty="0" smtClean="0"/>
              <a:t> 1663 р. </a:t>
            </a:r>
            <a:r>
              <a:rPr lang="ru-RU" dirty="0" err="1" smtClean="0"/>
              <a:t>Нелюбович-Тукальський</a:t>
            </a:r>
            <a:r>
              <a:rPr lang="ru-RU" dirty="0" smtClean="0"/>
              <a:t> </a:t>
            </a:r>
            <a:r>
              <a:rPr lang="ru-RU" dirty="0" err="1" smtClean="0"/>
              <a:t>обирається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. </a:t>
            </a:r>
            <a:r>
              <a:rPr lang="ru-RU" dirty="0" err="1" smtClean="0"/>
              <a:t>Щоправда</a:t>
            </a:r>
            <a:r>
              <a:rPr lang="ru-RU" dirty="0" smtClean="0"/>
              <a:t>, </a:t>
            </a:r>
            <a:r>
              <a:rPr lang="ru-RU" dirty="0" err="1" smtClean="0"/>
              <a:t>учасники</a:t>
            </a:r>
            <a:r>
              <a:rPr lang="ru-RU" dirty="0" smtClean="0"/>
              <a:t> Собору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віддали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єпископа</a:t>
            </a:r>
            <a:r>
              <a:rPr lang="ru-RU" dirty="0" smtClean="0"/>
              <a:t> </a:t>
            </a:r>
            <a:r>
              <a:rPr lang="ru-RU" dirty="0" err="1" smtClean="0"/>
              <a:t>Антонія</a:t>
            </a:r>
            <a:r>
              <a:rPr lang="ru-RU" dirty="0" smtClean="0"/>
              <a:t> </a:t>
            </a:r>
            <a:r>
              <a:rPr lang="ru-RU" dirty="0" err="1" smtClean="0"/>
              <a:t>Винницького</a:t>
            </a:r>
            <a:r>
              <a:rPr lang="ru-RU" dirty="0" smtClean="0"/>
              <a:t>, а король затвердив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кандидатури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4357694"/>
            <a:ext cx="5414970" cy="520700"/>
          </a:xfrm>
        </p:spPr>
        <p:txBody>
          <a:bodyPr/>
          <a:lstStyle/>
          <a:p>
            <a:r>
              <a:rPr lang="uk-UA" dirty="0" smtClean="0"/>
              <a:t>                 Фортеця  </a:t>
            </a:r>
            <a:r>
              <a:rPr lang="uk-UA" dirty="0" err="1" smtClean="0"/>
              <a:t>Мальборк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42844" y="428604"/>
            <a:ext cx="3008313" cy="4800600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Враховуючи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близькість</a:t>
            </a:r>
            <a:r>
              <a:rPr lang="ru-RU" sz="1800" dirty="0" smtClean="0"/>
              <a:t> митрополита до </a:t>
            </a:r>
            <a:r>
              <a:rPr lang="ru-RU" sz="1800" dirty="0" err="1" smtClean="0"/>
              <a:t>тієї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козацтва</a:t>
            </a:r>
            <a:r>
              <a:rPr lang="ru-RU" sz="1800" dirty="0" smtClean="0"/>
              <a:t>, яка </a:t>
            </a:r>
            <a:r>
              <a:rPr lang="ru-RU" sz="1800" dirty="0" err="1" smtClean="0"/>
              <a:t>відстоювала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незалежність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Гетьманату</a:t>
            </a:r>
            <a:r>
              <a:rPr lang="ru-RU" sz="1800" dirty="0" smtClean="0"/>
              <a:t> як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Москви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Варшави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заарештовано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ув'язнено</a:t>
            </a:r>
            <a:r>
              <a:rPr lang="ru-RU" sz="1800" dirty="0" smtClean="0"/>
              <a:t> у </a:t>
            </a:r>
            <a:r>
              <a:rPr lang="ru-RU" sz="1800" dirty="0" err="1" smtClean="0"/>
              <a:t>фортеці</a:t>
            </a:r>
            <a:r>
              <a:rPr lang="ru-RU" sz="1800" dirty="0" smtClean="0"/>
              <a:t> </a:t>
            </a:r>
            <a:r>
              <a:rPr lang="ru-RU" sz="1800" dirty="0" err="1" smtClean="0"/>
              <a:t>Мальборк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smtClean="0"/>
              <a:t> </a:t>
            </a:r>
            <a:r>
              <a:rPr lang="ru-RU" sz="1800" dirty="0" err="1" smtClean="0"/>
              <a:t>Пруссії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світською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владою</a:t>
            </a:r>
            <a:r>
              <a:rPr lang="ru-RU" sz="1800" dirty="0" smtClean="0"/>
              <a:t> </a:t>
            </a:r>
            <a:r>
              <a:rPr lang="ru-RU" sz="1800" dirty="0" err="1" smtClean="0"/>
              <a:t>Речі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Посполитою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прр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57554" y="428605"/>
            <a:ext cx="5557846" cy="3891350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клопотались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козацькі</a:t>
            </a:r>
            <a:r>
              <a:rPr lang="ru-RU" dirty="0" smtClean="0"/>
              <a:t> </a:t>
            </a:r>
            <a:r>
              <a:rPr lang="ru-RU" dirty="0" err="1" smtClean="0"/>
              <a:t>старшини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духовенство,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кримський</a:t>
            </a:r>
            <a:r>
              <a:rPr lang="ru-RU" dirty="0" smtClean="0"/>
              <a:t> хан. </a:t>
            </a:r>
            <a:r>
              <a:rPr lang="ru-RU" dirty="0" err="1" smtClean="0"/>
              <a:t>Утім</a:t>
            </a:r>
            <a:r>
              <a:rPr lang="ru-RU" dirty="0" smtClean="0"/>
              <a:t>, </a:t>
            </a:r>
            <a:r>
              <a:rPr lang="ru-RU" dirty="0" err="1" smtClean="0"/>
              <a:t>бажану</a:t>
            </a:r>
            <a:r>
              <a:rPr lang="ru-RU" dirty="0" smtClean="0"/>
              <a:t> свободу </a:t>
            </a:r>
            <a:r>
              <a:rPr lang="ru-RU" dirty="0" err="1" smtClean="0"/>
              <a:t>архієрей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 </a:t>
            </a:r>
            <a:r>
              <a:rPr lang="ru-RU" dirty="0" err="1" smtClean="0"/>
              <a:t>листопаді</a:t>
            </a:r>
            <a:r>
              <a:rPr lang="ru-RU" dirty="0" smtClean="0"/>
              <a:t> 1665 р.,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приходу до </a:t>
            </a:r>
            <a:r>
              <a:rPr lang="ru-RU" dirty="0" err="1" smtClean="0"/>
              <a:t>влади</a:t>
            </a:r>
            <a:r>
              <a:rPr lang="ru-RU" dirty="0" smtClean="0"/>
              <a:t> Петра </a:t>
            </a:r>
            <a:r>
              <a:rPr lang="ru-RU" dirty="0" err="1" smtClean="0"/>
              <a:t>Дорошенка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3636" y="5357826"/>
            <a:ext cx="2786082" cy="581044"/>
          </a:xfrm>
        </p:spPr>
        <p:txBody>
          <a:bodyPr>
            <a:normAutofit/>
          </a:bodyPr>
          <a:lstStyle/>
          <a:p>
            <a:r>
              <a:rPr lang="uk-UA" sz="1800" dirty="0" smtClean="0"/>
              <a:t>  Петро Дорошенко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5553084" cy="600079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Прибувши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, митрополит </a:t>
            </a:r>
            <a:r>
              <a:rPr lang="ru-RU" dirty="0" err="1" smtClean="0"/>
              <a:t>розпорядився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по </a:t>
            </a:r>
            <a:r>
              <a:rPr lang="ru-RU" dirty="0" err="1" smtClean="0"/>
              <a:t>всіх</a:t>
            </a:r>
            <a:r>
              <a:rPr lang="ru-RU" dirty="0" smtClean="0"/>
              <a:t> церквах молились не за царя </a:t>
            </a:r>
            <a:r>
              <a:rPr lang="ru-RU" dirty="0" err="1" smtClean="0"/>
              <a:t>чи</a:t>
            </a:r>
            <a:r>
              <a:rPr lang="ru-RU" dirty="0" smtClean="0"/>
              <a:t> короля, а за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гетьмана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обмежувався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Нелюбовича-Тукальського</a:t>
            </a:r>
            <a:r>
              <a:rPr lang="ru-RU" dirty="0" smtClean="0"/>
              <a:t> на </a:t>
            </a:r>
            <a:r>
              <a:rPr lang="ru-RU" dirty="0" err="1" smtClean="0"/>
              <a:t>суспільно-політичне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Гетьманату</a:t>
            </a:r>
            <a:r>
              <a:rPr lang="ru-RU" dirty="0" smtClean="0"/>
              <a:t>.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 Дорошенко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мудрого </a:t>
            </a:r>
            <a:r>
              <a:rPr lang="ru-RU" dirty="0" err="1" smtClean="0"/>
              <a:t>дорадника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авторитетного церковного </a:t>
            </a:r>
            <a:r>
              <a:rPr lang="ru-RU" dirty="0" err="1" smtClean="0"/>
              <a:t>діяча</a:t>
            </a:r>
            <a:r>
              <a:rPr lang="ru-RU" dirty="0" smtClean="0"/>
              <a:t>, до думки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прислуховувались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духовні</a:t>
            </a:r>
            <a:r>
              <a:rPr lang="ru-RU" dirty="0" smtClean="0"/>
              <a:t> особи,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миряни</a:t>
            </a:r>
            <a:r>
              <a:rPr lang="ru-RU" dirty="0" smtClean="0"/>
              <a:t>. Попри те, </a:t>
            </a:r>
            <a:r>
              <a:rPr lang="ru-RU" dirty="0" err="1" smtClean="0"/>
              <a:t>що</a:t>
            </a:r>
            <a:r>
              <a:rPr lang="ru-RU" dirty="0" smtClean="0"/>
              <a:t> духовна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владики</a:t>
            </a:r>
            <a:r>
              <a:rPr lang="ru-RU" dirty="0" smtClean="0"/>
              <a:t> </a:t>
            </a:r>
            <a:r>
              <a:rPr lang="ru-RU" dirty="0" err="1" smtClean="0"/>
              <a:t>поширювалась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Правобережжя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визнаним</a:t>
            </a:r>
            <a:r>
              <a:rPr lang="ru-RU" dirty="0" smtClean="0"/>
              <a:t> </a:t>
            </a:r>
            <a:r>
              <a:rPr lang="ru-RU" dirty="0" err="1" smtClean="0"/>
              <a:t>духовним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</a:t>
            </a:r>
            <a:r>
              <a:rPr lang="ru-RU" dirty="0" err="1" smtClean="0"/>
              <a:t>усієї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250px-Petro_Doroshenko_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1357298"/>
            <a:ext cx="2721806" cy="401738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256" y="6000768"/>
            <a:ext cx="3357586" cy="520700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>Пам'ятник </a:t>
            </a:r>
            <a:r>
              <a:rPr lang="uk-UA" sz="1800" dirty="0" err="1" smtClean="0"/>
              <a:t>Нелюбовичу-Тукальському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Смерть </a:t>
            </a:r>
            <a:r>
              <a:rPr lang="ru-RU" sz="2000" dirty="0" smtClean="0"/>
              <a:t>митрополита в </a:t>
            </a:r>
            <a:r>
              <a:rPr lang="ru-RU" sz="2000" dirty="0" err="1" smtClean="0"/>
              <a:t>серпні</a:t>
            </a:r>
            <a:r>
              <a:rPr lang="ru-RU" sz="2000" dirty="0" smtClean="0"/>
              <a:t> 1675 р. стала </a:t>
            </a:r>
            <a:r>
              <a:rPr lang="ru-RU" sz="2000" dirty="0" err="1" smtClean="0"/>
              <a:t>тією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останньою</a:t>
            </a:r>
            <a:r>
              <a:rPr lang="ru-RU" sz="2000" dirty="0" smtClean="0"/>
              <a:t> </a:t>
            </a:r>
            <a:r>
              <a:rPr lang="ru-RU" sz="2000" dirty="0" err="1" smtClean="0"/>
              <a:t>краплею</a:t>
            </a:r>
            <a:r>
              <a:rPr lang="ru-RU" sz="2000" dirty="0" smtClean="0"/>
              <a:t>, яка остаточно </a:t>
            </a:r>
            <a:r>
              <a:rPr lang="ru-RU" sz="2000" dirty="0" err="1" smtClean="0"/>
              <a:t>знеохотила</a:t>
            </a:r>
            <a:r>
              <a:rPr lang="ru-RU" sz="2000" dirty="0" smtClean="0"/>
              <a:t> Петра </a:t>
            </a:r>
            <a:r>
              <a:rPr lang="ru-RU" sz="2000" dirty="0" err="1" smtClean="0"/>
              <a:t>Дорошенка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продовження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боротьби</a:t>
            </a:r>
            <a:r>
              <a:rPr lang="ru-RU" sz="2000" dirty="0" smtClean="0"/>
              <a:t> за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Правобережного </a:t>
            </a:r>
            <a:r>
              <a:rPr lang="ru-RU" sz="2000" dirty="0" err="1" smtClean="0"/>
              <a:t>Гетьманату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4" descr="0_50538_e2835a54_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900608" y="0"/>
            <a:ext cx="4243392" cy="5857892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278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Йосиф Нелюбович-Тукальський</vt:lpstr>
      <vt:lpstr>Молоді   роки</vt:lpstr>
      <vt:lpstr>Слайд 3</vt:lpstr>
      <vt:lpstr>Слайд 4</vt:lpstr>
      <vt:lpstr>                 Фортеця  Мальборк</vt:lpstr>
      <vt:lpstr>Слайд 6</vt:lpstr>
      <vt:lpstr>  Петро Дорошенко</vt:lpstr>
      <vt:lpstr>Пам'ятник Нелюбовичу-Тукальському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777</cp:lastModifiedBy>
  <cp:revision>6</cp:revision>
  <dcterms:created xsi:type="dcterms:W3CDTF">2015-01-16T14:09:18Z</dcterms:created>
  <dcterms:modified xsi:type="dcterms:W3CDTF">2015-01-16T15:03:39Z</dcterms:modified>
</cp:coreProperties>
</file>