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1" r:id="rId5"/>
    <p:sldId id="262" r:id="rId6"/>
    <p:sldId id="258" r:id="rId7"/>
    <p:sldId id="259" r:id="rId8"/>
    <p:sldId id="272" r:id="rId9"/>
    <p:sldId id="260" r:id="rId10"/>
    <p:sldId id="270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1375" y="1870657"/>
            <a:ext cx="9753085" cy="2262781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Аграрна політика у другій половині 50-х – першій половині 60-х років</a:t>
            </a:r>
            <a:endParaRPr lang="ru-RU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5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084" y="430927"/>
            <a:ext cx="984323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/>
              <a:t>Наступ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індивідуальні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селянські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господарства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1070" y="1122014"/>
            <a:ext cx="10117327" cy="37776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1955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розпорядження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зменшення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вдвічі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присадибних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ділянок</a:t>
            </a:r>
            <a:r>
              <a:rPr lang="ru-RU" sz="2400" dirty="0" smtClean="0"/>
              <a:t>, а в 1959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— про </a:t>
            </a:r>
            <a:r>
              <a:rPr lang="ru-RU" sz="2400" dirty="0" err="1" smtClean="0"/>
              <a:t>заборону</a:t>
            </a:r>
            <a:r>
              <a:rPr lang="ru-RU" sz="2400" dirty="0" smtClean="0"/>
              <a:t> </a:t>
            </a:r>
            <a:r>
              <a:rPr lang="ru-RU" sz="2400" dirty="0" err="1" smtClean="0"/>
              <a:t>утримання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худоби</a:t>
            </a:r>
            <a:r>
              <a:rPr lang="ru-RU" sz="2400" dirty="0" smtClean="0"/>
              <a:t> в </a:t>
            </a:r>
            <a:r>
              <a:rPr lang="ru-RU" sz="2400" dirty="0" err="1" smtClean="0"/>
              <a:t>містах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селищах. </a:t>
            </a:r>
          </a:p>
          <a:p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спричинило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серйозне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загострення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продовольчої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невеликі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присадибні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постачання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image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82" y="3974981"/>
            <a:ext cx="4694387" cy="2770875"/>
          </a:xfrm>
          <a:prstGeom prst="rect">
            <a:avLst/>
          </a:prstGeom>
        </p:spPr>
      </p:pic>
      <p:pic>
        <p:nvPicPr>
          <p:cNvPr id="6" name="Рисунок 5" descr="106070_html_m6c0ed9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842" y="3974981"/>
            <a:ext cx="5667555" cy="277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турботу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до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М. </a:t>
            </a:r>
            <a:r>
              <a:rPr lang="ru-RU" dirty="0" err="1" smtClean="0"/>
              <a:t>Хрущов</a:t>
            </a:r>
            <a:r>
              <a:rPr lang="ru-RU" dirty="0" smtClean="0"/>
              <a:t> за роки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зумів</a:t>
            </a:r>
            <a:r>
              <a:rPr lang="ru-RU" dirty="0" smtClean="0"/>
              <a:t> </a:t>
            </a:r>
            <a:r>
              <a:rPr lang="ru-RU" dirty="0" err="1" smtClean="0"/>
              <a:t>вивести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кризового</a:t>
            </a:r>
            <a:r>
              <a:rPr lang="ru-RU" dirty="0" smtClean="0"/>
              <a:t> стану.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206" y="1502535"/>
            <a:ext cx="8915400" cy="3777622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uk-UA" sz="8800" b="1" dirty="0" smtClean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ДЯКУЄМО </a:t>
            </a:r>
          </a:p>
          <a:p>
            <a:pPr marL="0" indent="0" algn="ctr">
              <a:buNone/>
            </a:pPr>
            <a:r>
              <a:rPr lang="uk-UA" sz="8800" b="1" dirty="0" smtClean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 УВАГУ</a:t>
            </a:r>
            <a:endParaRPr lang="ru-RU" sz="8800" b="1" dirty="0"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3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740" y="503349"/>
            <a:ext cx="9508387" cy="1492876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Піднесення сільськогосподарського виробництва було зумовлене під впливом багатьох чинників, з-поміж яких: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9256" y="1996225"/>
            <a:ext cx="9405356" cy="391499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Посилення матеріальної зацікавленості колгоспників у суспільному господарстві.</a:t>
            </a:r>
          </a:p>
          <a:p>
            <a:r>
              <a:rPr lang="uk-UA" sz="2400" dirty="0" smtClean="0"/>
              <a:t>Створення умов для розвитку особистого господарства колгоспників.</a:t>
            </a:r>
          </a:p>
          <a:p>
            <a:r>
              <a:rPr lang="uk-UA" sz="2400" dirty="0" smtClean="0"/>
              <a:t>Зміцнення матеріально-технічної бази с/г .</a:t>
            </a:r>
          </a:p>
          <a:p>
            <a:r>
              <a:rPr lang="uk-UA" sz="2400" dirty="0" smtClean="0"/>
              <a:t>Підвищення фахового рівня керівників с/г.</a:t>
            </a:r>
          </a:p>
          <a:p>
            <a:r>
              <a:rPr lang="uk-UA" sz="2400" dirty="0" smtClean="0"/>
              <a:t>Застосування нових технологій, заохочення використання зарубіжного досвіду.</a:t>
            </a:r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3454" y="991673"/>
            <a:ext cx="8915400" cy="4765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253" y="2439573"/>
            <a:ext cx="57150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65253" y="70721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smtClean="0"/>
              <a:t>Пізніше сільське господарство перетворилось на експериментальний майданчик хрущовських реформ.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00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1" y="734096"/>
            <a:ext cx="9572781" cy="5177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 1954 </a:t>
            </a:r>
            <a:r>
              <a:rPr lang="ru-RU" sz="2400" dirty="0" err="1"/>
              <a:t>стартувала</a:t>
            </a:r>
            <a:r>
              <a:rPr lang="ru-RU" sz="2400" dirty="0"/>
              <a:t> </a:t>
            </a:r>
            <a:r>
              <a:rPr lang="ru-RU" sz="2400" dirty="0" err="1"/>
              <a:t>кампанія</a:t>
            </a:r>
            <a:r>
              <a:rPr lang="ru-RU" sz="2400" dirty="0"/>
              <a:t> з </a:t>
            </a:r>
            <a:r>
              <a:rPr lang="ru-RU" sz="2400" dirty="0" err="1"/>
              <a:t>освоєння</a:t>
            </a:r>
            <a:r>
              <a:rPr lang="ru-RU" sz="2400" dirty="0"/>
              <a:t> </a:t>
            </a:r>
            <a:r>
              <a:rPr lang="ru-RU" sz="2400" dirty="0" err="1"/>
              <a:t>цілинних</a:t>
            </a:r>
            <a:r>
              <a:rPr lang="ru-RU" sz="2400" dirty="0"/>
              <a:t> земель. </a:t>
            </a:r>
            <a:r>
              <a:rPr lang="ru-RU" sz="2400" dirty="0" err="1"/>
              <a:t>Послідував</a:t>
            </a:r>
            <a:r>
              <a:rPr lang="ru-RU" sz="2400" dirty="0"/>
              <a:t> </a:t>
            </a:r>
            <a:r>
              <a:rPr lang="ru-RU" sz="2400" dirty="0" err="1"/>
              <a:t>різкий</a:t>
            </a:r>
            <a:r>
              <a:rPr lang="ru-RU" sz="2400" dirty="0"/>
              <a:t> </a:t>
            </a:r>
            <a:r>
              <a:rPr lang="ru-RU" sz="2400" dirty="0" err="1"/>
              <a:t>стрибок</a:t>
            </a:r>
            <a:r>
              <a:rPr lang="ru-RU" sz="2400" dirty="0"/>
              <a:t> з </a:t>
            </a:r>
            <a:r>
              <a:rPr lang="ru-RU" sz="2400" dirty="0" err="1"/>
              <a:t>небувалими</a:t>
            </a:r>
            <a:r>
              <a:rPr lang="ru-RU" sz="2400" dirty="0"/>
              <a:t> </a:t>
            </a:r>
            <a:r>
              <a:rPr lang="ru-RU" sz="2400" dirty="0" err="1"/>
              <a:t>врожаями</a:t>
            </a:r>
            <a:r>
              <a:rPr lang="ru-RU" sz="2400" dirty="0"/>
              <a:t>, </a:t>
            </a:r>
            <a:r>
              <a:rPr lang="ru-RU" sz="2400" dirty="0" err="1"/>
              <a:t>вперше</a:t>
            </a:r>
            <a:r>
              <a:rPr lang="ru-RU" sz="2400" dirty="0"/>
              <a:t> за </a:t>
            </a:r>
            <a:r>
              <a:rPr lang="ru-RU" sz="2400" dirty="0" err="1"/>
              <a:t>повоєнні</a:t>
            </a:r>
            <a:r>
              <a:rPr lang="ru-RU" sz="2400" dirty="0"/>
              <a:t> роки </a:t>
            </a:r>
            <a:r>
              <a:rPr lang="ru-RU" sz="2400" dirty="0" err="1"/>
              <a:t>піднялася</a:t>
            </a:r>
            <a:r>
              <a:rPr lang="ru-RU" sz="2400" dirty="0"/>
              <a:t> </a:t>
            </a:r>
            <a:r>
              <a:rPr lang="ru-RU" sz="2400" dirty="0" err="1"/>
              <a:t>закупівельна</a:t>
            </a:r>
            <a:r>
              <a:rPr lang="ru-RU" sz="2400" dirty="0"/>
              <a:t> </a:t>
            </a:r>
            <a:r>
              <a:rPr lang="ru-RU" sz="2400" dirty="0" err="1"/>
              <a:t>ціна</a:t>
            </a:r>
            <a:r>
              <a:rPr lang="ru-RU" sz="2400" dirty="0"/>
              <a:t> на зерно. Але </a:t>
            </a:r>
            <a:r>
              <a:rPr lang="ru-RU" sz="2400" dirty="0" err="1"/>
              <a:t>ерозія</a:t>
            </a:r>
            <a:r>
              <a:rPr lang="ru-RU" sz="2400" dirty="0"/>
              <a:t> губила </a:t>
            </a:r>
            <a:r>
              <a:rPr lang="ru-RU" sz="2400" dirty="0" err="1"/>
              <a:t>цілинні</a:t>
            </a:r>
            <a:r>
              <a:rPr lang="ru-RU" sz="2400" dirty="0"/>
              <a:t> </a:t>
            </a:r>
            <a:r>
              <a:rPr lang="ru-RU" sz="2400" dirty="0" err="1"/>
              <a:t>грунти</a:t>
            </a:r>
            <a:r>
              <a:rPr lang="ru-RU" sz="2400" dirty="0"/>
              <a:t>. </a:t>
            </a:r>
            <a:r>
              <a:rPr lang="ru-RU" sz="2400" dirty="0" err="1"/>
              <a:t>Нечорноземний</a:t>
            </a:r>
            <a:r>
              <a:rPr lang="ru-RU" sz="2400" dirty="0"/>
              <a:t> центр </a:t>
            </a:r>
            <a:r>
              <a:rPr lang="ru-RU" sz="2400" dirty="0" err="1"/>
              <a:t>прийшов</a:t>
            </a:r>
            <a:r>
              <a:rPr lang="ru-RU" sz="2400" dirty="0"/>
              <a:t> у </a:t>
            </a:r>
            <a:r>
              <a:rPr lang="ru-RU" sz="2400" dirty="0" err="1"/>
              <a:t>повний</a:t>
            </a:r>
            <a:r>
              <a:rPr lang="ru-RU" sz="2400" dirty="0"/>
              <a:t> </a:t>
            </a:r>
            <a:r>
              <a:rPr lang="ru-RU" sz="2400" dirty="0" err="1"/>
              <a:t>занепад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624"/>
          <a:stretch/>
        </p:blipFill>
        <p:spPr>
          <a:xfrm>
            <a:off x="579550" y="2646932"/>
            <a:ext cx="5228823" cy="3998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87" t="2912" r="2224" b="11955"/>
          <a:stretch/>
        </p:blipFill>
        <p:spPr>
          <a:xfrm>
            <a:off x="6065950" y="2695065"/>
            <a:ext cx="5696239" cy="39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4862" y="695459"/>
            <a:ext cx="9469750" cy="521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Виїзд</a:t>
            </a:r>
            <a:r>
              <a:rPr lang="ru-RU" sz="2400" dirty="0"/>
              <a:t> людей на </a:t>
            </a:r>
            <a:r>
              <a:rPr lang="ru-RU" sz="2400" dirty="0" err="1"/>
              <a:t>освоєння</a:t>
            </a:r>
            <a:r>
              <a:rPr lang="ru-RU" sz="2400" dirty="0"/>
              <a:t> </a:t>
            </a:r>
            <a:r>
              <a:rPr lang="ru-RU" sz="2400" dirty="0" err="1"/>
              <a:t>цілинних</a:t>
            </a:r>
            <a:r>
              <a:rPr lang="ru-RU" sz="2400" dirty="0"/>
              <a:t> земель в </a:t>
            </a:r>
            <a:r>
              <a:rPr lang="ru-RU" sz="2400" dirty="0" err="1" smtClean="0"/>
              <a:t>Казахстані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68" y="2294406"/>
            <a:ext cx="4983544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87" y="229440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3753" y="1395839"/>
            <a:ext cx="3916363" cy="488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 1953 р. </a:t>
            </a:r>
            <a:r>
              <a:rPr lang="ru-RU" sz="2400" dirty="0" err="1"/>
              <a:t>зміцнювалося</a:t>
            </a:r>
            <a:r>
              <a:rPr lang="ru-RU" sz="2400" dirty="0"/>
              <a:t> </a:t>
            </a:r>
            <a:r>
              <a:rPr lang="ru-RU" sz="2400" dirty="0" err="1"/>
              <a:t>економічне</a:t>
            </a:r>
            <a:r>
              <a:rPr lang="ru-RU" sz="2400" dirty="0"/>
              <a:t> становище </a:t>
            </a:r>
            <a:r>
              <a:rPr lang="ru-RU" sz="2400" dirty="0" err="1"/>
              <a:t>колгоспів</a:t>
            </a:r>
            <a:r>
              <a:rPr lang="ru-RU" sz="2400" dirty="0"/>
              <a:t>,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зменшено</a:t>
            </a:r>
            <a:r>
              <a:rPr lang="ru-RU" sz="2400" dirty="0"/>
              <a:t> </a:t>
            </a:r>
            <a:r>
              <a:rPr lang="ru-RU" sz="2400" dirty="0" err="1"/>
              <a:t>розмір</a:t>
            </a:r>
            <a:r>
              <a:rPr lang="ru-RU" sz="2400" dirty="0"/>
              <a:t> </a:t>
            </a:r>
            <a:r>
              <a:rPr lang="ru-RU" sz="2400" dirty="0" err="1"/>
              <a:t>сільгоспподатку</a:t>
            </a:r>
            <a:r>
              <a:rPr lang="ru-RU" sz="2400" dirty="0"/>
              <a:t>. </a:t>
            </a:r>
            <a:r>
              <a:rPr lang="ru-RU" sz="2400" dirty="0" err="1"/>
              <a:t>Господарствам</a:t>
            </a:r>
            <a:r>
              <a:rPr lang="ru-RU" sz="2400" dirty="0"/>
              <a:t> </a:t>
            </a:r>
            <a:r>
              <a:rPr lang="ru-RU" sz="2400" dirty="0" err="1"/>
              <a:t>надали</a:t>
            </a:r>
            <a:r>
              <a:rPr lang="ru-RU" sz="2400" dirty="0"/>
              <a:t> </a:t>
            </a:r>
            <a:r>
              <a:rPr lang="ru-RU" sz="2400" dirty="0" err="1"/>
              <a:t>кредити</a:t>
            </a:r>
            <a:r>
              <a:rPr lang="ru-RU" sz="2400" dirty="0"/>
              <a:t>, </a:t>
            </a:r>
            <a:r>
              <a:rPr lang="ru-RU" sz="2400" dirty="0" err="1"/>
              <a:t>надходила</a:t>
            </a:r>
            <a:r>
              <a:rPr lang="ru-RU" sz="2400" dirty="0"/>
              <a:t> нова </a:t>
            </a:r>
            <a:r>
              <a:rPr lang="ru-RU" sz="2400" dirty="0" err="1"/>
              <a:t>техніка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36" y="561751"/>
            <a:ext cx="56864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3194" y="667689"/>
            <a:ext cx="990385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середині</a:t>
            </a:r>
            <a:r>
              <a:rPr lang="ru-RU" sz="2400" dirty="0"/>
              <a:t> 50-х </a:t>
            </a:r>
            <a:r>
              <a:rPr lang="ru-RU" sz="2400" dirty="0" err="1"/>
              <a:t>почалося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повальне</a:t>
            </a:r>
            <a:r>
              <a:rPr lang="ru-RU" sz="2400" dirty="0"/>
              <a:t> </a:t>
            </a:r>
            <a:r>
              <a:rPr lang="ru-RU" sz="2400" dirty="0" err="1"/>
              <a:t>укрупнення</a:t>
            </a:r>
            <a:r>
              <a:rPr lang="ru-RU" sz="2400" dirty="0"/>
              <a:t> – </a:t>
            </a:r>
            <a:r>
              <a:rPr lang="ru-RU" sz="2400" dirty="0" err="1"/>
              <a:t>перетворення</a:t>
            </a:r>
            <a:r>
              <a:rPr lang="ru-RU" sz="2400" dirty="0"/>
              <a:t> на </a:t>
            </a:r>
            <a:r>
              <a:rPr lang="ru-RU" sz="2400" dirty="0" err="1"/>
              <a:t>радгоспи</a:t>
            </a:r>
            <a:r>
              <a:rPr lang="ru-RU" sz="2400" dirty="0"/>
              <a:t>.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створені</a:t>
            </a:r>
            <a:r>
              <a:rPr lang="ru-RU" sz="2400" dirty="0"/>
              <a:t> і </a:t>
            </a:r>
            <a:r>
              <a:rPr lang="ru-RU" sz="2400" dirty="0" err="1"/>
              <a:t>раднаргоспи</a:t>
            </a:r>
            <a:r>
              <a:rPr lang="ru-RU" sz="2400" dirty="0"/>
              <a:t>. Селянам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видані</a:t>
            </a:r>
            <a:r>
              <a:rPr lang="ru-RU" sz="2400" dirty="0"/>
              <a:t> </a:t>
            </a:r>
            <a:r>
              <a:rPr lang="ru-RU" sz="2400" dirty="0" err="1"/>
              <a:t>паспорти</a:t>
            </a:r>
            <a:r>
              <a:rPr lang="ru-RU" sz="2400" dirty="0"/>
              <a:t>, </a:t>
            </a:r>
            <a:r>
              <a:rPr lang="ru-RU" sz="2400" dirty="0" err="1"/>
              <a:t>їм</a:t>
            </a:r>
            <a:r>
              <a:rPr lang="ru-RU" sz="2400" dirty="0"/>
              <a:t> </a:t>
            </a:r>
            <a:r>
              <a:rPr lang="ru-RU" sz="2400" dirty="0" err="1" smtClean="0"/>
              <a:t>призначалася</a:t>
            </a:r>
            <a:r>
              <a:rPr lang="ru-RU" sz="2400" dirty="0" smtClean="0"/>
              <a:t> </a:t>
            </a:r>
            <a:r>
              <a:rPr lang="ru-RU" sz="2400" dirty="0" err="1"/>
              <a:t>пенсія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485" y="2288500"/>
            <a:ext cx="7069943" cy="43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02" y="321971"/>
            <a:ext cx="10130570" cy="6297769"/>
          </a:xfrm>
        </p:spPr>
        <p:txBody>
          <a:bodyPr numCol="2">
            <a:normAutofit/>
          </a:bodyPr>
          <a:lstStyle/>
          <a:p>
            <a:r>
              <a:rPr lang="ru-RU" b="1" dirty="0" smtClean="0"/>
              <a:t>   «</a:t>
            </a:r>
            <a:r>
              <a:rPr lang="ru-RU" b="1" dirty="0" err="1" smtClean="0"/>
              <a:t>Микита-кукурудзяник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err="1" smtClean="0"/>
              <a:t>Вагомим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важелем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піднесення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М.Хрущов</a:t>
            </a:r>
            <a:r>
              <a:rPr lang="ru-RU" sz="2400" dirty="0" smtClean="0"/>
              <a:t> уважав </a:t>
            </a:r>
            <a:r>
              <a:rPr lang="ru-RU" sz="2400" dirty="0" err="1" smtClean="0"/>
              <a:t>збільшення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кукурудзи</a:t>
            </a:r>
            <a:r>
              <a:rPr lang="ru-RU" sz="2400" dirty="0" smtClean="0"/>
              <a:t>, за </a:t>
            </a:r>
            <a:r>
              <a:rPr lang="ru-RU" sz="2400" dirty="0" err="1" smtClean="0"/>
              <a:t>надмірну</a:t>
            </a:r>
            <a:r>
              <a:rPr lang="ru-RU" sz="2400" dirty="0" smtClean="0"/>
              <a:t> «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» до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народі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</a:t>
            </a:r>
            <a:r>
              <a:rPr lang="ru-RU" sz="2400" dirty="0" err="1" smtClean="0"/>
              <a:t>прізвисько</a:t>
            </a:r>
            <a:r>
              <a:rPr lang="ru-RU" sz="2400" dirty="0" smtClean="0"/>
              <a:t> «</a:t>
            </a:r>
            <a:r>
              <a:rPr lang="ru-RU" sz="2400" dirty="0" err="1" smtClean="0"/>
              <a:t>Микита-кукурудзяник</a:t>
            </a:r>
            <a:r>
              <a:rPr lang="ru-RU" sz="2400" dirty="0" smtClean="0"/>
              <a:t>».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спроба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селян до </a:t>
            </a:r>
            <a:r>
              <a:rPr lang="ru-RU" sz="2400" dirty="0" err="1" smtClean="0"/>
              <a:t>запозиченої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Америки «</a:t>
            </a:r>
            <a:r>
              <a:rPr lang="ru-RU" sz="2400" dirty="0" err="1" smtClean="0"/>
              <a:t>королеви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полів</a:t>
            </a:r>
            <a:r>
              <a:rPr lang="ru-RU" sz="2400" dirty="0" smtClean="0"/>
              <a:t>» </a:t>
            </a:r>
            <a:r>
              <a:rPr lang="ru-RU" sz="2400" dirty="0" err="1" smtClean="0"/>
              <a:t>увінчалася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успіхом</a:t>
            </a:r>
            <a:endParaRPr lang="ru-RU" sz="2400" dirty="0"/>
          </a:p>
        </p:txBody>
      </p:sp>
      <p:pic>
        <p:nvPicPr>
          <p:cNvPr id="3" name="Рисунок 2" descr="1371729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51" y="539819"/>
            <a:ext cx="4670145" cy="519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7589" y="605307"/>
            <a:ext cx="9547023" cy="5305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Кукурудзяна</a:t>
            </a:r>
            <a:r>
              <a:rPr lang="ru-RU" sz="2400" dirty="0"/>
              <a:t> </a:t>
            </a:r>
            <a:r>
              <a:rPr lang="ru-RU" sz="2400" dirty="0" err="1"/>
              <a:t>епопея</a:t>
            </a:r>
            <a:r>
              <a:rPr lang="ru-RU" sz="2400" dirty="0"/>
              <a:t> стала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частиною</a:t>
            </a:r>
            <a:r>
              <a:rPr lang="ru-RU" sz="2400" dirty="0"/>
              <a:t> </a:t>
            </a:r>
            <a:r>
              <a:rPr lang="ru-RU" sz="2400" dirty="0" err="1"/>
              <a:t>іміджу</a:t>
            </a:r>
            <a:r>
              <a:rPr lang="ru-RU" sz="2400" dirty="0"/>
              <a:t> </a:t>
            </a:r>
            <a:r>
              <a:rPr lang="ru-RU" sz="2400" dirty="0" err="1"/>
              <a:t>Хрущова</a:t>
            </a:r>
            <a:r>
              <a:rPr lang="ru-RU" sz="2400" dirty="0"/>
              <a:t> – за прикладом США </a:t>
            </a:r>
            <a:r>
              <a:rPr lang="ru-RU" sz="2400" dirty="0" err="1"/>
              <a:t>цю</a:t>
            </a:r>
            <a:r>
              <a:rPr lang="ru-RU" sz="2400" dirty="0"/>
              <a:t> культуру стали </a:t>
            </a:r>
            <a:r>
              <a:rPr lang="ru-RU" sz="2400" dirty="0" err="1"/>
              <a:t>посилено</a:t>
            </a:r>
            <a:r>
              <a:rPr lang="ru-RU" sz="2400" dirty="0"/>
              <a:t> </a:t>
            </a:r>
            <a:r>
              <a:rPr lang="ru-RU" sz="2400" dirty="0" err="1"/>
              <a:t>насаджувати</a:t>
            </a:r>
            <a:r>
              <a:rPr lang="ru-RU" sz="2400" dirty="0"/>
              <a:t> </a:t>
            </a:r>
            <a:r>
              <a:rPr lang="ru-RU" sz="2400" dirty="0" err="1"/>
              <a:t>скрізь</a:t>
            </a:r>
            <a:r>
              <a:rPr lang="ru-RU" sz="2400" dirty="0"/>
              <a:t>, </a:t>
            </a:r>
            <a:r>
              <a:rPr lang="ru-RU" sz="2400" dirty="0" err="1"/>
              <a:t>навіть</a:t>
            </a:r>
            <a:r>
              <a:rPr lang="ru-RU" sz="2400" dirty="0"/>
              <a:t> там, де вона в </a:t>
            </a:r>
            <a:r>
              <a:rPr lang="ru-RU" sz="2400" dirty="0" err="1"/>
              <a:t>принципі</a:t>
            </a:r>
            <a:r>
              <a:rPr lang="ru-RU" sz="2400" dirty="0"/>
              <a:t> </a:t>
            </a:r>
            <a:r>
              <a:rPr lang="ru-RU" sz="2400" dirty="0" err="1"/>
              <a:t>рости</a:t>
            </a:r>
            <a:r>
              <a:rPr lang="ru-RU" sz="2400" dirty="0"/>
              <a:t> не </a:t>
            </a:r>
            <a:r>
              <a:rPr lang="ru-RU" sz="2400" dirty="0" err="1"/>
              <a:t>може</a:t>
            </a:r>
            <a:r>
              <a:rPr lang="ru-RU" sz="2400" dirty="0"/>
              <a:t> (аж до </a:t>
            </a:r>
            <a:r>
              <a:rPr lang="ru-RU" sz="2400" dirty="0" err="1"/>
              <a:t>Крайньої</a:t>
            </a:r>
            <a:r>
              <a:rPr lang="ru-RU" sz="2400" dirty="0"/>
              <a:t> </a:t>
            </a:r>
            <a:r>
              <a:rPr lang="ru-RU" sz="2400" dirty="0" err="1"/>
              <a:t>Півночі</a:t>
            </a:r>
            <a:r>
              <a:rPr lang="ru-RU" sz="2400" dirty="0"/>
              <a:t>!).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6747"/>
          <a:stretch/>
        </p:blipFill>
        <p:spPr>
          <a:xfrm>
            <a:off x="1300508" y="2409691"/>
            <a:ext cx="4417712" cy="4197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301" y="2409690"/>
            <a:ext cx="5499020" cy="41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291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Аграрна політика у другій половині 50-х – першій половині 60-х років</vt:lpstr>
      <vt:lpstr>Піднесення сільськогосподарського виробництва було зумовлене під впливом багатьох чинників, з-поміж яких: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«Микита-кукурудзяник»  Вагомим важелем піднесення сільського господарства М.Хрущов уважав збільшення виробництва кукурудзи, за надмірну «любов» до якої в народі він отримав прізвисько «Микита-кукурудзяник». Однак спроба привчити українських селян до запозиченої з Америки «королеви полів» увінчалася лише помірним успіхом</vt:lpstr>
      <vt:lpstr>Презентация PowerPoint</vt:lpstr>
      <vt:lpstr>Наступ на індивідуальні селянські господарства</vt:lpstr>
      <vt:lpstr>Незважаючи на величезну турботу й увагу до сільського господарства, М. Хрущов за роки свого керівництва так і не зумів вивести цю галузь з кризового стану. 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Аграрна політика у другій половині 50-х – першій половині 60-х років</dc:title>
  <dc:creator>Admin</dc:creator>
  <cp:lastModifiedBy>Admin</cp:lastModifiedBy>
  <cp:revision>17</cp:revision>
  <dcterms:created xsi:type="dcterms:W3CDTF">2014-11-21T19:49:39Z</dcterms:created>
  <dcterms:modified xsi:type="dcterms:W3CDTF">2015-01-28T20:04:42Z</dcterms:modified>
</cp:coreProperties>
</file>