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4D64012-50C0-4389-907E-2162E45E195D}" type="datetimeFigureOut">
              <a:rPr lang="ru-RU" smtClean="0"/>
              <a:t>23.09.2014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8FAFCB7-3322-486C-B9CB-75D21B9342B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6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Акт проголошення </a:t>
            </a:r>
            <a:r>
              <a:rPr lang="uk-UA" sz="6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Незалежності України</a:t>
            </a:r>
            <a:endParaRPr lang="ru-RU" sz="60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92666">
            <a:off x="938390" y="4336595"/>
            <a:ext cx="2676525" cy="17049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5347">
            <a:off x="5577681" y="4239798"/>
            <a:ext cx="2600325" cy="1762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2568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132856"/>
            <a:ext cx="3552571" cy="2492102"/>
          </a:xfrm>
        </p:spPr>
      </p:pic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Хай </a:t>
            </a:r>
            <a:r>
              <a:rPr lang="ru-RU" dirty="0" err="1"/>
              <a:t>живе</a:t>
            </a:r>
            <a:r>
              <a:rPr lang="ru-RU" dirty="0"/>
              <a:t> Українська Суверенна </a:t>
            </a:r>
            <a:r>
              <a:rPr lang="ru-RU" dirty="0" err="1"/>
              <a:t>Соборна</a:t>
            </a:r>
            <a:r>
              <a:rPr lang="ru-RU" dirty="0"/>
              <a:t> Держава!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Хай </a:t>
            </a:r>
            <a:r>
              <a:rPr lang="ru-RU" dirty="0" err="1"/>
              <a:t>живе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Націоналістів</a:t>
            </a:r>
            <a:r>
              <a:rPr lang="ru-RU" dirty="0"/>
              <a:t>!</a:t>
            </a:r>
            <a:br>
              <a:rPr lang="ru-RU" dirty="0"/>
            </a:br>
            <a:r>
              <a:rPr lang="ru-RU" dirty="0"/>
              <a:t>Хай </a:t>
            </a:r>
            <a:r>
              <a:rPr lang="ru-RU" dirty="0" err="1"/>
              <a:t>живе</a:t>
            </a:r>
            <a:r>
              <a:rPr lang="ru-RU" dirty="0"/>
              <a:t> </a:t>
            </a:r>
            <a:r>
              <a:rPr lang="ru-RU" dirty="0" err="1"/>
              <a:t>Провідник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Націоналістів</a:t>
            </a:r>
            <a:r>
              <a:rPr lang="ru-RU" dirty="0"/>
              <a:t> і </a:t>
            </a:r>
            <a:r>
              <a:rPr lang="ru-RU" dirty="0" err="1"/>
              <a:t>Українського</a:t>
            </a:r>
            <a:r>
              <a:rPr lang="ru-RU" dirty="0"/>
              <a:t> Народу СТЕПАН БАНДЕРА!</a:t>
            </a:r>
            <a:br>
              <a:rPr lang="ru-RU" dirty="0"/>
            </a:br>
            <a:r>
              <a:rPr lang="ru-RU" b="1" dirty="0"/>
              <a:t>СЛАВА УКРАЇНІ!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(</a:t>
            </a:r>
            <a:r>
              <a:rPr lang="ru-RU" dirty="0"/>
              <a:t>ЯРОСЛАВ СТЕЦЬКО — </a:t>
            </a:r>
            <a:r>
              <a:rPr lang="ru-RU" dirty="0" err="1"/>
              <a:t>вр</a:t>
            </a:r>
            <a:r>
              <a:rPr lang="ru-RU" dirty="0"/>
              <a:t>.)</a:t>
            </a:r>
          </a:p>
          <a:p>
            <a:r>
              <a:rPr lang="ru-RU" dirty="0" err="1"/>
              <a:t>Провідник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endParaRPr lang="ru-RU" dirty="0"/>
          </a:p>
          <a:p>
            <a:r>
              <a:rPr lang="ru-RU" dirty="0" err="1"/>
              <a:t>Виготовлено</a:t>
            </a:r>
            <a:r>
              <a:rPr lang="ru-RU" dirty="0"/>
              <a:t> в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оригінальних</a:t>
            </a:r>
            <a:r>
              <a:rPr lang="ru-RU" dirty="0"/>
              <a:t> </a:t>
            </a:r>
            <a:r>
              <a:rPr lang="ru-RU" dirty="0" err="1"/>
              <a:t>примірниках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8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620688"/>
            <a:ext cx="8138864" cy="964704"/>
          </a:xfrm>
        </p:spPr>
        <p:txBody>
          <a:bodyPr/>
          <a:lstStyle/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присутні</a:t>
            </a:r>
            <a:r>
              <a:rPr lang="ru-RU" dirty="0"/>
              <a:t> бурею </a:t>
            </a:r>
            <a:r>
              <a:rPr lang="ru-RU" dirty="0" err="1"/>
              <a:t>оплесків</a:t>
            </a:r>
            <a:r>
              <a:rPr lang="ru-RU" dirty="0"/>
              <a:t> і </a:t>
            </a:r>
            <a:r>
              <a:rPr lang="ru-RU" dirty="0" err="1"/>
              <a:t>сльозами</a:t>
            </a:r>
            <a:r>
              <a:rPr lang="ru-RU" dirty="0"/>
              <a:t> радости </a:t>
            </a:r>
            <a:r>
              <a:rPr lang="ru-RU" dirty="0" err="1"/>
              <a:t>вітали</a:t>
            </a:r>
            <a:r>
              <a:rPr lang="ru-RU" dirty="0"/>
              <a:t> стоячи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історичну</a:t>
            </a:r>
            <a:r>
              <a:rPr lang="ru-RU" dirty="0"/>
              <a:t> </a:t>
            </a:r>
            <a:r>
              <a:rPr lang="ru-RU" dirty="0" err="1"/>
              <a:t>хвилину</a:t>
            </a:r>
            <a:r>
              <a:rPr lang="ru-RU" dirty="0"/>
              <a:t> та </a:t>
            </a:r>
            <a:r>
              <a:rPr lang="ru-RU" dirty="0" err="1"/>
              <a:t>відспівали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 smtClean="0"/>
              <a:t>гімн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420888"/>
            <a:ext cx="4575976" cy="2790229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00808"/>
            <a:ext cx="2592288" cy="382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13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Представник</a:t>
            </a:r>
            <a:r>
              <a:rPr lang="ru-RU" dirty="0"/>
              <a:t> </a:t>
            </a:r>
            <a:r>
              <a:rPr lang="ru-RU" dirty="0" err="1"/>
              <a:t>Німецької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, </a:t>
            </a:r>
            <a:r>
              <a:rPr lang="ru-RU" dirty="0" err="1"/>
              <a:t>колишній</a:t>
            </a:r>
            <a:r>
              <a:rPr lang="ru-RU" dirty="0"/>
              <a:t> полковник УГА, </a:t>
            </a:r>
            <a:r>
              <a:rPr lang="ru-RU" dirty="0" err="1"/>
              <a:t>професор</a:t>
            </a:r>
            <a:r>
              <a:rPr lang="ru-RU" dirty="0"/>
              <a:t> Ганс Кох,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запрошений</a:t>
            </a:r>
            <a:r>
              <a:rPr lang="ru-RU" dirty="0"/>
              <a:t> на проголошення і </a:t>
            </a:r>
            <a:r>
              <a:rPr lang="ru-RU" dirty="0" err="1"/>
              <a:t>присутній</a:t>
            </a:r>
            <a:r>
              <a:rPr lang="ru-RU" dirty="0"/>
              <a:t> на </a:t>
            </a:r>
            <a:r>
              <a:rPr lang="ru-RU" dirty="0" err="1"/>
              <a:t>ньому</a:t>
            </a:r>
            <a:r>
              <a:rPr lang="ru-RU" dirty="0"/>
              <a:t>, за словами Ярослава </a:t>
            </a:r>
            <a:r>
              <a:rPr lang="ru-RU" dirty="0" err="1"/>
              <a:t>Стецька</a:t>
            </a:r>
            <a:r>
              <a:rPr lang="ru-RU" dirty="0"/>
              <a:t>, </a:t>
            </a:r>
            <a:r>
              <a:rPr lang="ru-RU" dirty="0" err="1"/>
              <a:t>намагався</a:t>
            </a:r>
            <a:r>
              <a:rPr lang="ru-RU" dirty="0"/>
              <a:t> </a:t>
            </a:r>
            <a:r>
              <a:rPr lang="ru-RU" dirty="0" err="1"/>
              <a:t>перешкодити</a:t>
            </a:r>
            <a:r>
              <a:rPr lang="ru-RU" dirty="0"/>
              <a:t> </a:t>
            </a:r>
            <a:r>
              <a:rPr lang="ru-RU" dirty="0" err="1"/>
              <a:t>проголошенню</a:t>
            </a:r>
            <a:r>
              <a:rPr lang="ru-RU" dirty="0"/>
              <a:t> Акту. </a:t>
            </a:r>
            <a:r>
              <a:rPr lang="ru-RU" dirty="0" err="1"/>
              <a:t>Після</a:t>
            </a:r>
            <a:r>
              <a:rPr lang="ru-RU" dirty="0"/>
              <a:t> проголошення Акту </a:t>
            </a:r>
            <a:r>
              <a:rPr lang="ru-RU" dirty="0" err="1"/>
              <a:t>виступив</a:t>
            </a:r>
            <a:r>
              <a:rPr lang="ru-RU" dirty="0"/>
              <a:t> з </a:t>
            </a:r>
            <a:r>
              <a:rPr lang="ru-RU" dirty="0" err="1"/>
              <a:t>промовою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висловився</a:t>
            </a:r>
            <a:r>
              <a:rPr lang="ru-RU" dirty="0"/>
              <a:t> негативно до Акту проголошення </a:t>
            </a:r>
            <a:r>
              <a:rPr lang="ru-RU" dirty="0" err="1"/>
              <a:t>державності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підкреслив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плани</a:t>
            </a:r>
            <a:r>
              <a:rPr lang="ru-RU" dirty="0"/>
              <a:t> </a:t>
            </a:r>
            <a:r>
              <a:rPr lang="ru-RU" dirty="0" err="1"/>
              <a:t>німецької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в </a:t>
            </a:r>
            <a:r>
              <a:rPr lang="ru-RU" dirty="0" err="1"/>
              <a:t>даний</a:t>
            </a:r>
            <a:r>
              <a:rPr lang="ru-RU" dirty="0"/>
              <a:t> час, не входить </a:t>
            </a:r>
            <a:r>
              <a:rPr lang="ru-RU" dirty="0" err="1"/>
              <a:t>творення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Німеччина</a:t>
            </a:r>
            <a:r>
              <a:rPr lang="ru-RU" dirty="0"/>
              <a:t> </a:t>
            </a:r>
            <a:r>
              <a:rPr lang="ru-RU" dirty="0" err="1"/>
              <a:t>сподівається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українська </a:t>
            </a:r>
            <a:r>
              <a:rPr lang="ru-RU" dirty="0" err="1"/>
              <a:t>нація</a:t>
            </a:r>
            <a:r>
              <a:rPr lang="ru-RU" dirty="0"/>
              <a:t> </a:t>
            </a:r>
            <a:r>
              <a:rPr lang="ru-RU" dirty="0" err="1"/>
              <a:t>працею</a:t>
            </a:r>
            <a:r>
              <a:rPr lang="ru-RU" dirty="0"/>
              <a:t> </a:t>
            </a:r>
            <a:r>
              <a:rPr lang="ru-RU" dirty="0" err="1"/>
              <a:t>допоможе</a:t>
            </a:r>
            <a:r>
              <a:rPr lang="ru-RU" dirty="0"/>
              <a:t> </a:t>
            </a:r>
            <a:r>
              <a:rPr lang="ru-RU" dirty="0" err="1"/>
              <a:t>німцям</a:t>
            </a:r>
            <a:r>
              <a:rPr lang="ru-RU" dirty="0"/>
              <a:t> 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боротьбі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556792"/>
            <a:ext cx="2966467" cy="380546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60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Реакція німців</a:t>
            </a:r>
            <a:endParaRPr lang="ru-RU" sz="60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59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245250"/>
            <a:ext cx="3733800" cy="4623910"/>
          </a:xfrm>
        </p:spPr>
        <p:txBody>
          <a:bodyPr>
            <a:normAutofit/>
          </a:bodyPr>
          <a:lstStyle/>
          <a:p>
            <a:r>
              <a:rPr lang="ru-RU" dirty="0"/>
              <a:t>5 </a:t>
            </a:r>
            <a:r>
              <a:rPr lang="ru-RU" dirty="0" err="1"/>
              <a:t>липня</a:t>
            </a:r>
            <a:r>
              <a:rPr lang="ru-RU" dirty="0"/>
              <a:t> 1941 </a:t>
            </a:r>
            <a:r>
              <a:rPr lang="ru-RU" dirty="0" err="1"/>
              <a:t>гестапівці</a:t>
            </a:r>
            <a:r>
              <a:rPr lang="ru-RU" dirty="0"/>
              <a:t> </a:t>
            </a:r>
            <a:r>
              <a:rPr lang="ru-RU" dirty="0" err="1"/>
              <a:t>заарештували</a:t>
            </a:r>
            <a:r>
              <a:rPr lang="ru-RU" dirty="0"/>
              <a:t> С. </a:t>
            </a:r>
            <a:r>
              <a:rPr lang="ru-RU" dirty="0" err="1"/>
              <a:t>Бандеру</a:t>
            </a:r>
            <a:r>
              <a:rPr lang="ru-RU" dirty="0"/>
              <a:t>, Я. </a:t>
            </a:r>
            <a:r>
              <a:rPr lang="ru-RU" dirty="0" err="1"/>
              <a:t>Стецька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300 </a:t>
            </a:r>
            <a:r>
              <a:rPr lang="ru-RU" dirty="0" err="1"/>
              <a:t>членів</a:t>
            </a:r>
            <a:r>
              <a:rPr lang="ru-RU" dirty="0"/>
              <a:t> ОУН, з </a:t>
            </a:r>
            <a:r>
              <a:rPr lang="ru-RU" dirty="0" err="1"/>
              <a:t>яких</a:t>
            </a:r>
            <a:r>
              <a:rPr lang="ru-RU" dirty="0"/>
              <a:t> 15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розстріляно</a:t>
            </a:r>
            <a:r>
              <a:rPr lang="ru-RU" dirty="0"/>
              <a:t>. </a:t>
            </a:r>
            <a:r>
              <a:rPr lang="ru-RU" dirty="0" err="1"/>
              <a:t>Довідавшись</a:t>
            </a:r>
            <a:r>
              <a:rPr lang="ru-RU" dirty="0"/>
              <a:t> про Акт проголошення </a:t>
            </a:r>
            <a:r>
              <a:rPr lang="ru-RU" dirty="0" err="1"/>
              <a:t>самостійної</a:t>
            </a:r>
            <a:r>
              <a:rPr lang="ru-RU" dirty="0"/>
              <a:t> України, </a:t>
            </a:r>
            <a:r>
              <a:rPr lang="ru-RU" dirty="0" err="1"/>
              <a:t>Гітлер</a:t>
            </a:r>
            <a:r>
              <a:rPr lang="ru-RU" dirty="0"/>
              <a:t> </a:t>
            </a:r>
            <a:r>
              <a:rPr lang="ru-RU" dirty="0" err="1"/>
              <a:t>видав</a:t>
            </a:r>
            <a:r>
              <a:rPr lang="ru-RU" dirty="0"/>
              <a:t> наказ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знищити</a:t>
            </a:r>
            <a:r>
              <a:rPr lang="ru-RU" dirty="0"/>
              <a:t>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Бандери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/>
              <a:t>Бандери</a:t>
            </a:r>
            <a:r>
              <a:rPr lang="ru-RU" dirty="0"/>
              <a:t>. «</a:t>
            </a:r>
            <a:r>
              <a:rPr lang="ru-RU" dirty="0" err="1"/>
              <a:t>Стверджено</a:t>
            </a:r>
            <a:r>
              <a:rPr lang="ru-RU" dirty="0"/>
              <a:t> поза всяким </a:t>
            </a:r>
            <a:r>
              <a:rPr lang="ru-RU" dirty="0" err="1"/>
              <a:t>сумнівом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Бандери</a:t>
            </a:r>
            <a:r>
              <a:rPr lang="ru-RU" dirty="0"/>
              <a:t> </a:t>
            </a:r>
            <a:r>
              <a:rPr lang="ru-RU" dirty="0" err="1"/>
              <a:t>приготовляє</a:t>
            </a:r>
            <a:r>
              <a:rPr lang="ru-RU" dirty="0"/>
              <a:t> </a:t>
            </a:r>
            <a:r>
              <a:rPr lang="ru-RU" dirty="0" err="1"/>
              <a:t>повстання</a:t>
            </a:r>
            <a:r>
              <a:rPr lang="ru-RU" dirty="0"/>
              <a:t> в </a:t>
            </a:r>
            <a:r>
              <a:rPr lang="ru-RU" dirty="0" err="1"/>
              <a:t>Райхскомісаріаті</a:t>
            </a:r>
            <a:r>
              <a:rPr lang="ru-RU" dirty="0"/>
              <a:t> /України/ з метою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самостійної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Всі</a:t>
            </a:r>
            <a:r>
              <a:rPr lang="ru-RU" dirty="0"/>
              <a:t> члени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Бандери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бути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заарештовані</a:t>
            </a:r>
            <a:r>
              <a:rPr lang="ru-RU" dirty="0"/>
              <a:t> і </a:t>
            </a:r>
            <a:r>
              <a:rPr lang="ru-RU" dirty="0" err="1"/>
              <a:t>після</a:t>
            </a:r>
            <a:r>
              <a:rPr lang="ru-RU" dirty="0"/>
              <a:t> строгих </a:t>
            </a:r>
            <a:r>
              <a:rPr lang="ru-RU" dirty="0" err="1"/>
              <a:t>допитів</a:t>
            </a:r>
            <a:r>
              <a:rPr lang="ru-RU" dirty="0"/>
              <a:t> </a:t>
            </a:r>
            <a:r>
              <a:rPr lang="ru-RU" dirty="0" err="1"/>
              <a:t>зліквідовані</a:t>
            </a:r>
            <a:r>
              <a:rPr lang="ru-RU" dirty="0"/>
              <a:t> в </a:t>
            </a:r>
            <a:r>
              <a:rPr lang="ru-RU" dirty="0" err="1"/>
              <a:t>таємниці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претекстом</a:t>
            </a:r>
            <a:r>
              <a:rPr lang="ru-RU" dirty="0"/>
              <a:t> </a:t>
            </a:r>
            <a:r>
              <a:rPr lang="ru-RU" dirty="0" err="1"/>
              <a:t>грабежів</a:t>
            </a:r>
            <a:r>
              <a:rPr lang="ru-RU" dirty="0"/>
              <a:t>».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545" y="332656"/>
            <a:ext cx="2709527" cy="3744416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24944"/>
            <a:ext cx="2438772" cy="347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1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11560" y="3861048"/>
            <a:ext cx="8282880" cy="214198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На ультиматум </a:t>
            </a:r>
            <a:r>
              <a:rPr lang="ru-RU" dirty="0" err="1"/>
              <a:t>Гітлера</a:t>
            </a:r>
            <a:r>
              <a:rPr lang="ru-RU" dirty="0"/>
              <a:t> — </a:t>
            </a:r>
            <a:r>
              <a:rPr lang="ru-RU" dirty="0" err="1"/>
              <a:t>відкликати</a:t>
            </a:r>
            <a:r>
              <a:rPr lang="ru-RU" dirty="0"/>
              <a:t> Акт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— </a:t>
            </a:r>
            <a:r>
              <a:rPr lang="ru-RU" dirty="0" err="1"/>
              <a:t>провідник</a:t>
            </a:r>
            <a:r>
              <a:rPr lang="ru-RU" dirty="0"/>
              <a:t> ОУН Степан </a:t>
            </a:r>
            <a:r>
              <a:rPr lang="ru-RU" dirty="0" err="1"/>
              <a:t>Бандера</a:t>
            </a:r>
            <a:r>
              <a:rPr lang="ru-RU" dirty="0"/>
              <a:t>, </a:t>
            </a:r>
            <a:r>
              <a:rPr lang="ru-RU" dirty="0" err="1"/>
              <a:t>прем'єр</a:t>
            </a:r>
            <a:r>
              <a:rPr lang="ru-RU" dirty="0"/>
              <a:t> уряду Ярослав Стецько і голова УНК </a:t>
            </a:r>
            <a:r>
              <a:rPr lang="ru-RU" dirty="0" err="1"/>
              <a:t>Володимир</a:t>
            </a:r>
            <a:r>
              <a:rPr lang="ru-RU" dirty="0"/>
              <a:t> </a:t>
            </a:r>
            <a:r>
              <a:rPr lang="ru-RU" dirty="0" err="1"/>
              <a:t>Горбовий</a:t>
            </a:r>
            <a:r>
              <a:rPr lang="ru-RU" dirty="0"/>
              <a:t> </a:t>
            </a:r>
            <a:r>
              <a:rPr lang="ru-RU" dirty="0" err="1"/>
              <a:t>відповіли</a:t>
            </a:r>
            <a:r>
              <a:rPr lang="ru-RU" dirty="0"/>
              <a:t> </a:t>
            </a:r>
            <a:r>
              <a:rPr lang="ru-RU" dirty="0" err="1"/>
              <a:t>відмовою</a:t>
            </a:r>
            <a:r>
              <a:rPr lang="ru-RU" dirty="0"/>
              <a:t>, </a:t>
            </a:r>
            <a:r>
              <a:rPr lang="ru-RU" dirty="0" err="1"/>
              <a:t>потрапивши</a:t>
            </a:r>
            <a:r>
              <a:rPr lang="ru-RU" dirty="0"/>
              <a:t> до </a:t>
            </a:r>
            <a:r>
              <a:rPr lang="ru-RU" dirty="0" err="1"/>
              <a:t>концтабору</a:t>
            </a:r>
            <a:r>
              <a:rPr lang="ru-RU" dirty="0"/>
              <a:t> </a:t>
            </a:r>
            <a:r>
              <a:rPr lang="ru-RU" dirty="0" err="1"/>
              <a:t>Заксенгавзен</a:t>
            </a:r>
            <a:r>
              <a:rPr lang="ru-RU" dirty="0"/>
              <a:t>.   </a:t>
            </a:r>
            <a:r>
              <a:rPr lang="ru-RU" dirty="0" err="1"/>
              <a:t>Звіт</a:t>
            </a:r>
            <a:r>
              <a:rPr lang="ru-RU" dirty="0"/>
              <a:t> з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України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 дня 30 червня 1941. (</a:t>
            </a:r>
            <a:r>
              <a:rPr lang="ru-RU" dirty="0" err="1"/>
              <a:t>Жовківські</a:t>
            </a:r>
            <a:r>
              <a:rPr lang="ru-RU" dirty="0"/>
              <a:t> </a:t>
            </a:r>
            <a:r>
              <a:rPr lang="ru-RU" dirty="0" err="1"/>
              <a:t>вісті</a:t>
            </a:r>
            <a:r>
              <a:rPr lang="ru-RU" dirty="0"/>
              <a:t>, Орган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Націоналістів</a:t>
            </a:r>
            <a:r>
              <a:rPr lang="ru-RU" dirty="0"/>
              <a:t>, 10 </a:t>
            </a:r>
            <a:r>
              <a:rPr lang="ru-RU" dirty="0" err="1"/>
              <a:t>липня</a:t>
            </a:r>
            <a:r>
              <a:rPr lang="ru-RU" dirty="0"/>
              <a:t> 1941) Дня 30.06. </a:t>
            </a:r>
            <a:r>
              <a:rPr lang="ru-RU" dirty="0" err="1"/>
              <a:t>відбулися</a:t>
            </a:r>
            <a:r>
              <a:rPr lang="ru-RU" dirty="0"/>
              <a:t> в год. 8 вечером в залах </a:t>
            </a:r>
            <a:r>
              <a:rPr lang="ru-RU" dirty="0" err="1"/>
              <a:t>матірного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 «</a:t>
            </a:r>
            <a:r>
              <a:rPr lang="ru-RU" dirty="0" err="1"/>
              <a:t>Просвіта</a:t>
            </a:r>
            <a:r>
              <a:rPr lang="ru-RU" dirty="0"/>
              <a:t>» у Львові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Західних</a:t>
            </a:r>
            <a:r>
              <a:rPr lang="ru-RU" dirty="0"/>
              <a:t> Земель України,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проголошено</a:t>
            </a:r>
            <a:r>
              <a:rPr lang="ru-RU" dirty="0"/>
              <a:t> </a:t>
            </a:r>
            <a:r>
              <a:rPr lang="ru-RU" dirty="0" err="1"/>
              <a:t>святочне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покликано перше </a:t>
            </a:r>
            <a:r>
              <a:rPr lang="ru-RU" dirty="0" err="1"/>
              <a:t>Краєве</a:t>
            </a:r>
            <a:r>
              <a:rPr lang="ru-RU" dirty="0"/>
              <a:t> Правління на </a:t>
            </a:r>
            <a:r>
              <a:rPr lang="ru-RU" dirty="0" err="1"/>
              <a:t>чолі</a:t>
            </a:r>
            <a:r>
              <a:rPr lang="ru-RU" dirty="0"/>
              <a:t> з Ярославом </a:t>
            </a:r>
            <a:r>
              <a:rPr lang="ru-RU" dirty="0" err="1"/>
              <a:t>Стецьком</a:t>
            </a:r>
            <a:r>
              <a:rPr lang="ru-RU" dirty="0"/>
              <a:t>, заступником </a:t>
            </a:r>
            <a:r>
              <a:rPr lang="ru-RU" dirty="0" err="1"/>
              <a:t>провідника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Націоналістів</a:t>
            </a:r>
            <a:r>
              <a:rPr lang="ru-RU" dirty="0"/>
              <a:t>. </a:t>
            </a:r>
            <a:r>
              <a:rPr lang="ru-RU" dirty="0" err="1"/>
              <a:t>Збори</a:t>
            </a:r>
            <a:r>
              <a:rPr lang="ru-RU" dirty="0"/>
              <a:t> </a:t>
            </a:r>
            <a:r>
              <a:rPr lang="ru-RU" dirty="0" err="1"/>
              <a:t>відчинив</a:t>
            </a:r>
            <a:r>
              <a:rPr lang="ru-RU" dirty="0"/>
              <a:t> </a:t>
            </a:r>
            <a:r>
              <a:rPr lang="ru-RU" dirty="0" err="1"/>
              <a:t>промовою</a:t>
            </a:r>
            <a:r>
              <a:rPr lang="ru-RU" dirty="0"/>
              <a:t> заступник </a:t>
            </a:r>
            <a:r>
              <a:rPr lang="ru-RU" dirty="0" err="1"/>
              <a:t>провідника</a:t>
            </a:r>
            <a:r>
              <a:rPr lang="ru-RU" dirty="0"/>
              <a:t> ОУН Ярослав Стецько, передав </a:t>
            </a:r>
            <a:r>
              <a:rPr lang="ru-RU" dirty="0" err="1"/>
              <a:t>привіт</a:t>
            </a:r>
            <a:r>
              <a:rPr lang="ru-RU" dirty="0"/>
              <a:t> </a:t>
            </a:r>
            <a:r>
              <a:rPr lang="ru-RU" dirty="0" err="1"/>
              <a:t>провідника</a:t>
            </a:r>
            <a:r>
              <a:rPr lang="ru-RU" dirty="0"/>
              <a:t> ОУН Степана </a:t>
            </a:r>
            <a:r>
              <a:rPr lang="ru-RU" dirty="0" err="1"/>
              <a:t>Бандери</a:t>
            </a:r>
            <a:r>
              <a:rPr lang="ru-RU" dirty="0"/>
              <a:t>, </a:t>
            </a:r>
            <a:r>
              <a:rPr lang="ru-RU" dirty="0" err="1"/>
              <a:t>зізвав</a:t>
            </a:r>
            <a:r>
              <a:rPr lang="ru-RU" dirty="0"/>
              <a:t> </a:t>
            </a:r>
            <a:r>
              <a:rPr lang="ru-RU" dirty="0" err="1"/>
              <a:t>віддати</a:t>
            </a:r>
            <a:r>
              <a:rPr lang="ru-RU" dirty="0"/>
              <a:t> честь </a:t>
            </a:r>
            <a:r>
              <a:rPr lang="ru-RU" dirty="0" err="1"/>
              <a:t>борцям</a:t>
            </a:r>
            <a:r>
              <a:rPr lang="ru-RU" dirty="0"/>
              <a:t>, </a:t>
            </a:r>
            <a:r>
              <a:rPr lang="ru-RU" dirty="0" err="1"/>
              <a:t>поляглим</a:t>
            </a:r>
            <a:r>
              <a:rPr lang="ru-RU" dirty="0"/>
              <a:t> за волю України і прочитав </a:t>
            </a:r>
            <a:r>
              <a:rPr lang="ru-RU" dirty="0" err="1"/>
              <a:t>святочний</a:t>
            </a:r>
            <a:r>
              <a:rPr lang="ru-RU" dirty="0"/>
              <a:t> акт проголошення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Державности</a:t>
            </a:r>
            <a:r>
              <a:rPr lang="ru-RU" dirty="0"/>
              <a:t>.  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60648"/>
            <a:ext cx="4890492" cy="33262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1899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11560" y="4293096"/>
            <a:ext cx="8136904" cy="1421904"/>
          </a:xfrm>
        </p:spPr>
        <p:txBody>
          <a:bodyPr>
            <a:normAutofit/>
          </a:bodyPr>
          <a:lstStyle/>
          <a:p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командування</a:t>
            </a:r>
            <a:r>
              <a:rPr lang="ru-RU" dirty="0"/>
              <a:t> </a:t>
            </a:r>
            <a:r>
              <a:rPr lang="ru-RU" dirty="0" err="1" smtClean="0"/>
              <a:t>Поліської</a:t>
            </a:r>
            <a:r>
              <a:rPr lang="ru-RU" dirty="0" smtClean="0"/>
              <a:t> </a:t>
            </a:r>
            <a:r>
              <a:rPr lang="ru-RU" dirty="0" err="1" smtClean="0"/>
              <a:t>Січі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Командувач</a:t>
            </a:r>
            <a:r>
              <a:rPr lang="ru-RU" dirty="0" smtClean="0"/>
              <a:t> </a:t>
            </a:r>
            <a:r>
              <a:rPr lang="ru-RU" dirty="0" err="1"/>
              <a:t>Поліської</a:t>
            </a:r>
            <a:r>
              <a:rPr lang="ru-RU" dirty="0"/>
              <a:t> </a:t>
            </a:r>
            <a:r>
              <a:rPr lang="ru-RU" dirty="0" err="1"/>
              <a:t>Січі</a:t>
            </a:r>
            <a:r>
              <a:rPr lang="ru-RU" dirty="0"/>
              <a:t> </a:t>
            </a:r>
            <a:r>
              <a:rPr lang="ru-RU" dirty="0" err="1"/>
              <a:t>Боровець</a:t>
            </a:r>
            <a:r>
              <a:rPr lang="ru-RU" dirty="0"/>
              <a:t> негативно </a:t>
            </a:r>
            <a:r>
              <a:rPr lang="ru-RU" dirty="0" err="1"/>
              <a:t>віднісся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, як і 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спроб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уряди,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конкурували</a:t>
            </a:r>
            <a:r>
              <a:rPr lang="ru-RU" dirty="0"/>
              <a:t> з Урядом УНР в </a:t>
            </a:r>
            <a:r>
              <a:rPr lang="ru-RU" dirty="0" err="1"/>
              <a:t>екзилі</a:t>
            </a:r>
            <a:r>
              <a:rPr lang="ru-RU" dirty="0"/>
              <a:t> і </a:t>
            </a:r>
            <a:r>
              <a:rPr lang="ru-RU" dirty="0" err="1"/>
              <a:t>виклав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зауваження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Акту: </a:t>
            </a:r>
            <a:r>
              <a:rPr lang="ru-RU" dirty="0" smtClean="0"/>
              <a:t>-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1556792"/>
            <a:ext cx="3887042" cy="2530772"/>
          </a:xfrm>
        </p:spPr>
      </p:pic>
    </p:spTree>
    <p:extLst>
      <p:ext uri="{BB962C8B-B14F-4D97-AF65-F5344CB8AC3E}">
        <p14:creationId xmlns:p14="http://schemas.microsoft.com/office/powerpoint/2010/main" val="162328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89" y="1600200"/>
            <a:ext cx="3243221" cy="41148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107" y="1600200"/>
            <a:ext cx="3372786" cy="41148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6000" dirty="0" smtClean="0"/>
              <a:t>Документи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59149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5018287" cy="357467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565" y="3356992"/>
            <a:ext cx="4696283" cy="3162164"/>
          </a:xfrm>
        </p:spPr>
      </p:pic>
    </p:spTree>
    <p:extLst>
      <p:ext uri="{BB962C8B-B14F-4D97-AF65-F5344CB8AC3E}">
        <p14:creationId xmlns:p14="http://schemas.microsoft.com/office/powerpoint/2010/main" val="35816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09600" y="1628800"/>
            <a:ext cx="8138864" cy="4086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60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Підготувала</a:t>
            </a:r>
          </a:p>
          <a:p>
            <a:pPr marL="0" indent="0" algn="ctr">
              <a:buNone/>
            </a:pPr>
            <a:r>
              <a:rPr lang="uk-UA" sz="6000" b="1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Балицька </a:t>
            </a:r>
            <a:r>
              <a:rPr lang="uk-UA" sz="6000" b="1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Вітанія</a:t>
            </a:r>
            <a:endParaRPr lang="ru-RU" sz="6000" b="1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55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b="1" dirty="0"/>
              <a:t>Акт </a:t>
            </a:r>
            <a:r>
              <a:rPr lang="ru-RU" b="1" dirty="0" err="1"/>
              <a:t>відновлення</a:t>
            </a:r>
            <a:r>
              <a:rPr lang="ru-RU" b="1" dirty="0"/>
              <a:t> </a:t>
            </a:r>
            <a:r>
              <a:rPr lang="ru-RU" b="1" dirty="0" err="1"/>
              <a:t>Української</a:t>
            </a:r>
            <a:r>
              <a:rPr lang="ru-RU" b="1" dirty="0"/>
              <a:t> </a:t>
            </a:r>
            <a:r>
              <a:rPr lang="ru-RU" b="1" dirty="0" err="1"/>
              <a:t>Держави</a:t>
            </a:r>
            <a:r>
              <a:rPr lang="ru-RU" dirty="0"/>
              <a:t> — проголошення 30 червня 1941 року в окупованому німецькими </a:t>
            </a:r>
            <a:r>
              <a:rPr lang="ru-RU" dirty="0" err="1"/>
              <a:t>військами</a:t>
            </a:r>
            <a:r>
              <a:rPr lang="ru-RU" dirty="0"/>
              <a:t> </a:t>
            </a:r>
            <a:r>
              <a:rPr lang="ru-RU" dirty="0" smtClean="0"/>
              <a:t>Львові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</a:t>
            </a:r>
            <a:r>
              <a:rPr lang="ru-RU" dirty="0" err="1"/>
              <a:t>Здійснений</a:t>
            </a:r>
            <a:r>
              <a:rPr lang="ru-RU" dirty="0"/>
              <a:t> Українськими </a:t>
            </a:r>
            <a:r>
              <a:rPr lang="ru-RU" dirty="0" err="1"/>
              <a:t>Національними</a:t>
            </a:r>
            <a:r>
              <a:rPr lang="ru-RU" dirty="0"/>
              <a:t> </a:t>
            </a:r>
            <a:r>
              <a:rPr lang="ru-RU" dirty="0" err="1"/>
              <a:t>Зборами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складалися</a:t>
            </a:r>
            <a:r>
              <a:rPr lang="ru-RU" dirty="0"/>
              <a:t> з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, за </a:t>
            </a:r>
            <a:r>
              <a:rPr lang="ru-RU" dirty="0" err="1"/>
              <a:t>підтримки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оунівських</a:t>
            </a:r>
            <a:r>
              <a:rPr lang="ru-RU" dirty="0"/>
              <a:t> </a:t>
            </a:r>
            <a:r>
              <a:rPr lang="ru-RU" dirty="0" err="1"/>
              <a:t>похідних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та </a:t>
            </a:r>
            <a:r>
              <a:rPr lang="ru-RU" dirty="0" err="1"/>
              <a:t>вояків</a:t>
            </a:r>
            <a:r>
              <a:rPr lang="ru-RU" dirty="0"/>
              <a:t> батальйону «Нахтігаль».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72816"/>
            <a:ext cx="3733800" cy="2800350"/>
          </a:xfrm>
        </p:spPr>
      </p:pic>
    </p:spTree>
    <p:extLst>
      <p:ext uri="{BB962C8B-B14F-4D97-AF65-F5344CB8AC3E}">
        <p14:creationId xmlns:p14="http://schemas.microsoft.com/office/powerpoint/2010/main" val="15772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60648"/>
            <a:ext cx="3081908" cy="4259026"/>
          </a:xfrm>
        </p:spPr>
      </p:pic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611560" y="4581128"/>
            <a:ext cx="7922840" cy="1133872"/>
          </a:xfrm>
        </p:spPr>
        <p:txBody>
          <a:bodyPr/>
          <a:lstStyle/>
          <a:p>
            <a:r>
              <a:rPr lang="ru-RU" dirty="0" err="1"/>
              <a:t>Збори</a:t>
            </a:r>
            <a:r>
              <a:rPr lang="ru-RU" dirty="0"/>
              <a:t> створили уряд — Українське Державне Правління — на </a:t>
            </a:r>
            <a:r>
              <a:rPr lang="ru-RU" dirty="0" err="1"/>
              <a:t>чолі</a:t>
            </a:r>
            <a:r>
              <a:rPr lang="ru-RU" dirty="0"/>
              <a:t> з Ярославом </a:t>
            </a:r>
            <a:r>
              <a:rPr lang="ru-RU" dirty="0" err="1"/>
              <a:t>Стецьком</a:t>
            </a:r>
            <a:r>
              <a:rPr lang="ru-RU" dirty="0"/>
              <a:t>, </a:t>
            </a:r>
            <a:r>
              <a:rPr lang="ru-RU" dirty="0" err="1"/>
              <a:t>дещо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організовано</a:t>
            </a:r>
            <a:r>
              <a:rPr lang="ru-RU" dirty="0"/>
              <a:t> </a:t>
            </a:r>
            <a:r>
              <a:rPr lang="ru-RU" dirty="0" err="1"/>
              <a:t>верховний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орган — Українську </a:t>
            </a:r>
            <a:r>
              <a:rPr lang="ru-RU" dirty="0" err="1"/>
              <a:t>Національну</a:t>
            </a:r>
            <a:r>
              <a:rPr lang="ru-RU" dirty="0"/>
              <a:t> Раду, яку </a:t>
            </a:r>
            <a:r>
              <a:rPr lang="ru-RU" dirty="0" err="1"/>
              <a:t>очолив</a:t>
            </a:r>
            <a:r>
              <a:rPr lang="ru-RU" dirty="0"/>
              <a:t> </a:t>
            </a:r>
            <a:r>
              <a:rPr lang="ru-RU" dirty="0" err="1"/>
              <a:t>колишній</a:t>
            </a:r>
            <a:r>
              <a:rPr lang="ru-RU" dirty="0"/>
              <a:t> голова уряду ЗУНР Кость </a:t>
            </a:r>
            <a:r>
              <a:rPr lang="ru-RU" dirty="0" err="1"/>
              <a:t>Левицький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01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12237" y="1412776"/>
            <a:ext cx="3733800" cy="4114800"/>
          </a:xfrm>
        </p:spPr>
        <p:txBody>
          <a:bodyPr/>
          <a:lstStyle/>
          <a:p>
            <a:r>
              <a:rPr lang="ru-RU" b="1" dirty="0"/>
              <a:t>Акт </a:t>
            </a:r>
            <a:r>
              <a:rPr lang="ru-RU" b="1" dirty="0" err="1"/>
              <a:t>відновлення</a:t>
            </a:r>
            <a:r>
              <a:rPr lang="ru-RU" b="1" dirty="0"/>
              <a:t> </a:t>
            </a:r>
            <a:r>
              <a:rPr lang="ru-RU" b="1" dirty="0" err="1"/>
              <a:t>Української</a:t>
            </a:r>
            <a:r>
              <a:rPr lang="ru-RU" b="1" dirty="0"/>
              <a:t> </a:t>
            </a:r>
            <a:r>
              <a:rPr lang="ru-RU" b="1" dirty="0" err="1"/>
              <a:t>Держави</a:t>
            </a:r>
            <a:r>
              <a:rPr lang="ru-RU" dirty="0"/>
              <a:t> 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проголошено</a:t>
            </a:r>
            <a:r>
              <a:rPr lang="ru-RU" dirty="0"/>
              <a:t> в </a:t>
            </a:r>
            <a:r>
              <a:rPr lang="ru-RU" dirty="0" err="1"/>
              <a:t>будинку</a:t>
            </a:r>
            <a:r>
              <a:rPr lang="ru-RU" dirty="0"/>
              <a:t> «</a:t>
            </a:r>
            <a:r>
              <a:rPr lang="ru-RU" dirty="0" err="1"/>
              <a:t>Просвіти</a:t>
            </a:r>
            <a:r>
              <a:rPr lang="ru-RU" dirty="0"/>
              <a:t>» у Львові. На башті </a:t>
            </a:r>
            <a:r>
              <a:rPr lang="ru-RU" dirty="0" err="1"/>
              <a:t>Князівської</a:t>
            </a:r>
            <a:r>
              <a:rPr lang="ru-RU" dirty="0"/>
              <a:t> гори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піднято</a:t>
            </a:r>
            <a:r>
              <a:rPr lang="ru-RU" dirty="0"/>
              <a:t> </a:t>
            </a:r>
            <a:r>
              <a:rPr lang="ru-RU" dirty="0" err="1"/>
              <a:t>національний</a:t>
            </a:r>
            <a:r>
              <a:rPr lang="ru-RU" dirty="0"/>
              <a:t> прапор. </a:t>
            </a:r>
            <a:r>
              <a:rPr lang="ru-RU" dirty="0" err="1"/>
              <a:t>Львівська</a:t>
            </a:r>
            <a:r>
              <a:rPr lang="ru-RU" dirty="0"/>
              <a:t> </a:t>
            </a:r>
            <a:r>
              <a:rPr lang="ru-RU" dirty="0" err="1"/>
              <a:t>радіостанція</a:t>
            </a:r>
            <a:r>
              <a:rPr lang="ru-RU" dirty="0"/>
              <a:t> </a:t>
            </a:r>
            <a:r>
              <a:rPr lang="ru-RU" dirty="0" err="1"/>
              <a:t>повідомила</a:t>
            </a:r>
            <a:r>
              <a:rPr lang="ru-RU" dirty="0"/>
              <a:t> про Акт </a:t>
            </a:r>
            <a:r>
              <a:rPr lang="ru-RU" dirty="0" err="1"/>
              <a:t>населення</a:t>
            </a:r>
            <a:r>
              <a:rPr lang="ru-RU" dirty="0"/>
              <a:t> України і передала </a:t>
            </a:r>
            <a:r>
              <a:rPr lang="ru-RU" dirty="0" err="1" smtClean="0"/>
              <a:t>благословення</a:t>
            </a:r>
            <a:r>
              <a:rPr lang="ru-RU" dirty="0" smtClean="0"/>
              <a:t> митрополита</a:t>
            </a:r>
            <a:r>
              <a:rPr lang="ru-RU" dirty="0"/>
              <a:t> Андрія </a:t>
            </a:r>
            <a:r>
              <a:rPr lang="ru-RU" dirty="0" err="1"/>
              <a:t>Шептицького</a:t>
            </a:r>
            <a:r>
              <a:rPr lang="ru-RU" dirty="0"/>
              <a:t> з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нагоди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присутніми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100 </a:t>
            </a:r>
            <a:r>
              <a:rPr lang="ru-RU" dirty="0" err="1"/>
              <a:t>чільних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 </a:t>
            </a:r>
            <a:r>
              <a:rPr lang="ru-RU" dirty="0" smtClean="0"/>
              <a:t>України</a:t>
            </a:r>
            <a:r>
              <a:rPr lang="ru-RU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692696"/>
            <a:ext cx="3246078" cy="2453431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140968"/>
            <a:ext cx="4605632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2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4039764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4788024" y="908720"/>
            <a:ext cx="3746376" cy="4806280"/>
          </a:xfrm>
        </p:spPr>
        <p:txBody>
          <a:bodyPr>
            <a:normAutofit/>
          </a:bodyPr>
          <a:lstStyle/>
          <a:p>
            <a:r>
              <a:rPr lang="ru-RU" dirty="0"/>
              <a:t>Акт 30 червня 1941 р., </a:t>
            </a:r>
            <a:r>
              <a:rPr lang="ru-RU" dirty="0" err="1"/>
              <a:t>хоч</a:t>
            </a:r>
            <a:r>
              <a:rPr lang="ru-RU" dirty="0"/>
              <a:t> і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несподіваний</a:t>
            </a:r>
            <a:r>
              <a:rPr lang="ru-RU" dirty="0"/>
              <a:t>, </a:t>
            </a:r>
            <a:r>
              <a:rPr lang="ru-RU" dirty="0" err="1"/>
              <a:t>засвідчив</a:t>
            </a:r>
            <a:r>
              <a:rPr lang="ru-RU" dirty="0"/>
              <a:t>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світові</a:t>
            </a:r>
            <a:r>
              <a:rPr lang="ru-RU" dirty="0"/>
              <a:t> і,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Німеччині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народ є </a:t>
            </a:r>
            <a:r>
              <a:rPr lang="ru-RU" dirty="0" err="1"/>
              <a:t>законним</a:t>
            </a:r>
            <a:r>
              <a:rPr lang="ru-RU" dirty="0"/>
              <a:t> господарем на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і буде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боронити</a:t>
            </a:r>
            <a:r>
              <a:rPr lang="ru-RU" dirty="0"/>
              <a:t> </a:t>
            </a:r>
            <a:r>
              <a:rPr lang="ru-RU" dirty="0" err="1"/>
              <a:t>власними</a:t>
            </a:r>
            <a:r>
              <a:rPr lang="ru-RU" dirty="0"/>
              <a:t> </a:t>
            </a:r>
            <a:r>
              <a:rPr lang="ru-RU" dirty="0" err="1"/>
              <a:t>грудьми</a:t>
            </a:r>
            <a:r>
              <a:rPr lang="ru-RU" dirty="0"/>
              <a:t> перед </a:t>
            </a:r>
            <a:r>
              <a:rPr lang="ru-RU" dirty="0" err="1"/>
              <a:t>кожним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намагатиметься</a:t>
            </a:r>
            <a:r>
              <a:rPr lang="ru-RU" dirty="0"/>
              <a:t> </a:t>
            </a:r>
            <a:r>
              <a:rPr lang="ru-RU" dirty="0" err="1"/>
              <a:t>потоптати</a:t>
            </a:r>
            <a:r>
              <a:rPr lang="ru-RU" dirty="0"/>
              <a:t> волю України.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зазначити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«Актом» </a:t>
            </a:r>
            <a:r>
              <a:rPr lang="ru-RU" dirty="0" err="1"/>
              <a:t>проголошено</a:t>
            </a:r>
            <a:r>
              <a:rPr lang="ru-RU" dirty="0"/>
              <a:t> «</a:t>
            </a:r>
            <a:r>
              <a:rPr lang="ru-RU" dirty="0" err="1"/>
              <a:t>відновлення</a:t>
            </a:r>
            <a:r>
              <a:rPr lang="ru-RU" dirty="0"/>
              <a:t>», а не (</a:t>
            </a:r>
            <a:r>
              <a:rPr lang="ru-RU" dirty="0" err="1"/>
              <a:t>первинне</a:t>
            </a:r>
            <a:r>
              <a:rPr lang="ru-RU" dirty="0"/>
              <a:t>) «проголошення»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формально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збережено</a:t>
            </a:r>
            <a:r>
              <a:rPr lang="ru-RU" dirty="0"/>
              <a:t> </a:t>
            </a:r>
            <a:r>
              <a:rPr lang="ru-RU" dirty="0" err="1"/>
              <a:t>традицію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УНР і ЗУНР (</a:t>
            </a:r>
            <a:r>
              <a:rPr lang="ru-RU" dirty="0" err="1"/>
              <a:t>теж</a:t>
            </a:r>
            <a:r>
              <a:rPr lang="ru-RU" dirty="0"/>
              <a:t> в </a:t>
            </a:r>
            <a:r>
              <a:rPr lang="ru-RU" dirty="0" err="1"/>
              <a:t>екзилі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 Визвольних </a:t>
            </a:r>
            <a:r>
              <a:rPr lang="ru-RU" dirty="0" err="1"/>
              <a:t>Змагань</a:t>
            </a:r>
            <a:r>
              <a:rPr lang="ru-RU" dirty="0"/>
              <a:t> 1917-21 </a:t>
            </a:r>
            <a:r>
              <a:rPr lang="ru-RU" dirty="0" err="1"/>
              <a:t>рр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068960"/>
            <a:ext cx="3513490" cy="2411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3822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11560" y="4509120"/>
            <a:ext cx="8210872" cy="1709936"/>
          </a:xfrm>
        </p:spPr>
        <p:txBody>
          <a:bodyPr/>
          <a:lstStyle/>
          <a:p>
            <a:pPr algn="ctr"/>
            <a:r>
              <a:rPr lang="ru-RU" dirty="0" err="1"/>
              <a:t>Звістку</a:t>
            </a:r>
            <a:r>
              <a:rPr lang="ru-RU" dirty="0"/>
              <a:t> про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понесли на </a:t>
            </a:r>
            <a:r>
              <a:rPr lang="ru-RU" dirty="0" err="1"/>
              <a:t>Східну</a:t>
            </a:r>
            <a:r>
              <a:rPr lang="ru-RU" dirty="0"/>
              <a:t> </a:t>
            </a:r>
            <a:r>
              <a:rPr lang="ru-RU" dirty="0" err="1"/>
              <a:t>Україну</a:t>
            </a:r>
            <a:r>
              <a:rPr lang="ru-RU" dirty="0"/>
              <a:t> </a:t>
            </a:r>
            <a:r>
              <a:rPr lang="ru-RU" dirty="0" err="1"/>
              <a:t>зверх</a:t>
            </a:r>
            <a:r>
              <a:rPr lang="ru-RU" dirty="0"/>
              <a:t> 6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бандерівців</a:t>
            </a:r>
            <a:r>
              <a:rPr lang="ru-RU" dirty="0"/>
              <a:t>, </a:t>
            </a:r>
            <a:r>
              <a:rPr lang="ru-RU" dirty="0" err="1"/>
              <a:t>розділених</a:t>
            </a:r>
            <a:r>
              <a:rPr lang="ru-RU" dirty="0"/>
              <a:t> на три </a:t>
            </a:r>
            <a:r>
              <a:rPr lang="ru-RU" dirty="0" err="1"/>
              <a:t>похідні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повсюду творили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адміністрацію</a:t>
            </a:r>
            <a:r>
              <a:rPr lang="ru-RU" dirty="0"/>
              <a:t> та </a:t>
            </a:r>
            <a:r>
              <a:rPr lang="ru-RU" dirty="0" err="1"/>
              <a:t>осередки</a:t>
            </a:r>
            <a:r>
              <a:rPr lang="ru-RU" dirty="0"/>
              <a:t> </a:t>
            </a:r>
            <a:r>
              <a:rPr lang="ru-RU" dirty="0" err="1" smtClean="0"/>
              <a:t>ОУН.Найбільший</a:t>
            </a:r>
            <a:r>
              <a:rPr lang="ru-RU" dirty="0" smtClean="0"/>
              <a:t> </a:t>
            </a:r>
            <a:r>
              <a:rPr lang="ru-RU" dirty="0" err="1"/>
              <a:t>із</a:t>
            </a:r>
            <a:r>
              <a:rPr lang="ru-RU" dirty="0"/>
              <a:t> них </a:t>
            </a:r>
            <a:r>
              <a:rPr lang="ru-RU" dirty="0" err="1"/>
              <a:t>був</a:t>
            </a:r>
            <a:r>
              <a:rPr lang="ru-RU" dirty="0"/>
              <a:t> на </a:t>
            </a:r>
            <a:r>
              <a:rPr lang="ru-RU" dirty="0" err="1"/>
              <a:t>Дніпропетровщині</a:t>
            </a:r>
            <a:r>
              <a:rPr lang="ru-RU" dirty="0"/>
              <a:t> (5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), </a:t>
            </a:r>
            <a:r>
              <a:rPr lang="ru-RU" dirty="0" err="1"/>
              <a:t>Кіровоградщині</a:t>
            </a:r>
            <a:r>
              <a:rPr lang="ru-RU" dirty="0"/>
              <a:t> (1100),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Донбасі</a:t>
            </a:r>
            <a:r>
              <a:rPr lang="ru-RU" dirty="0"/>
              <a:t> і </a:t>
            </a:r>
            <a:r>
              <a:rPr lang="ru-RU" dirty="0" err="1"/>
              <a:t>Криму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04664"/>
            <a:ext cx="2376264" cy="3683209"/>
          </a:xfrm>
        </p:spPr>
      </p:pic>
    </p:spTree>
    <p:extLst>
      <p:ext uri="{BB962C8B-B14F-4D97-AF65-F5344CB8AC3E}">
        <p14:creationId xmlns:p14="http://schemas.microsoft.com/office/powerpoint/2010/main" val="312409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 Волею </a:t>
            </a:r>
            <a:r>
              <a:rPr lang="ru-RU" dirty="0" err="1"/>
              <a:t>Українського</a:t>
            </a:r>
            <a:r>
              <a:rPr lang="ru-RU" dirty="0"/>
              <a:t> Народу,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Націоналістів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проводом СТЕПАНА БАНДЕРИ </a:t>
            </a:r>
            <a:r>
              <a:rPr lang="ru-RU" dirty="0" err="1"/>
              <a:t>проголошує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за яку </a:t>
            </a:r>
            <a:r>
              <a:rPr lang="ru-RU" dirty="0" err="1"/>
              <a:t>поклали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 </a:t>
            </a:r>
            <a:r>
              <a:rPr lang="ru-RU" dirty="0" err="1"/>
              <a:t>найкращих</a:t>
            </a:r>
            <a:r>
              <a:rPr lang="ru-RU" dirty="0"/>
              <a:t> </a:t>
            </a:r>
            <a:r>
              <a:rPr lang="ru-RU" dirty="0" err="1"/>
              <a:t>синів</a:t>
            </a:r>
            <a:r>
              <a:rPr lang="ru-RU" dirty="0"/>
              <a:t> України.</a:t>
            </a:r>
          </a:p>
          <a:p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Націоналістів</a:t>
            </a:r>
            <a:r>
              <a:rPr lang="ru-RU" dirty="0"/>
              <a:t>, яка </a:t>
            </a:r>
            <a:r>
              <a:rPr lang="ru-RU" dirty="0" err="1"/>
              <a:t>під</a:t>
            </a:r>
            <a:r>
              <a:rPr lang="ru-RU" dirty="0"/>
              <a:t> проводом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Творця</a:t>
            </a:r>
            <a:r>
              <a:rPr lang="ru-RU" dirty="0"/>
              <a:t> й Вождя ЄВГЕНА КОНОВАЛЬЦЯ вела в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десятиліттях</a:t>
            </a:r>
            <a:r>
              <a:rPr lang="ru-RU" dirty="0"/>
              <a:t> </a:t>
            </a:r>
            <a:r>
              <a:rPr lang="ru-RU" dirty="0" err="1"/>
              <a:t>кривавого</a:t>
            </a:r>
            <a:r>
              <a:rPr lang="ru-RU" dirty="0"/>
              <a:t> </a:t>
            </a:r>
            <a:r>
              <a:rPr lang="ru-RU" dirty="0" err="1"/>
              <a:t>московсько-більшовицького</a:t>
            </a:r>
            <a:r>
              <a:rPr lang="ru-RU" dirty="0"/>
              <a:t> </a:t>
            </a:r>
            <a:r>
              <a:rPr lang="ru-RU" dirty="0" err="1"/>
              <a:t>поневолення</a:t>
            </a:r>
            <a:r>
              <a:rPr lang="ru-RU" dirty="0"/>
              <a:t> </a:t>
            </a:r>
            <a:r>
              <a:rPr lang="ru-RU" dirty="0" err="1"/>
              <a:t>завзяту</a:t>
            </a:r>
            <a:r>
              <a:rPr lang="ru-RU" dirty="0"/>
              <a:t> </a:t>
            </a:r>
            <a:r>
              <a:rPr lang="ru-RU" dirty="0" err="1"/>
              <a:t>боротьбу</a:t>
            </a:r>
            <a:r>
              <a:rPr lang="ru-RU" dirty="0"/>
              <a:t> за свободу, </a:t>
            </a:r>
            <a:r>
              <a:rPr lang="ru-RU" dirty="0" err="1"/>
              <a:t>взиває</a:t>
            </a:r>
            <a:r>
              <a:rPr lang="ru-RU" dirty="0"/>
              <a:t> увесь </a:t>
            </a:r>
            <a:r>
              <a:rPr lang="ru-RU" dirty="0" err="1"/>
              <a:t>український</a:t>
            </a:r>
            <a:r>
              <a:rPr lang="ru-RU" dirty="0"/>
              <a:t> народ не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 так </a:t>
            </a:r>
            <a:r>
              <a:rPr lang="ru-RU" dirty="0" err="1"/>
              <a:t>довго</a:t>
            </a:r>
            <a:r>
              <a:rPr lang="ru-RU" dirty="0"/>
              <a:t>, доки на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землях не буде створена Суверенна Українська Влада.</a:t>
            </a:r>
          </a:p>
          <a:p>
            <a:r>
              <a:rPr lang="ru-RU" dirty="0"/>
              <a:t>Суверенна Українська Влада </a:t>
            </a:r>
            <a:r>
              <a:rPr lang="ru-RU" dirty="0" err="1"/>
              <a:t>запевнить</a:t>
            </a:r>
            <a:r>
              <a:rPr lang="ru-RU" dirty="0"/>
              <a:t>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Народові</a:t>
            </a:r>
            <a:r>
              <a:rPr lang="ru-RU" dirty="0"/>
              <a:t> лад і порядок, </a:t>
            </a:r>
            <a:r>
              <a:rPr lang="ru-RU" dirty="0" err="1"/>
              <a:t>всесторонній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сил та </a:t>
            </a:r>
            <a:r>
              <a:rPr lang="ru-RU" dirty="0" err="1"/>
              <a:t>заспокоєння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потреб.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28800"/>
            <a:ext cx="3182870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Акт проголошення </a:t>
            </a:r>
            <a:r>
              <a:rPr lang="ru-RU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Української</a:t>
            </a:r>
            <a:r>
              <a:rPr lang="ru-RU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cap="none" spc="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Держави</a:t>
            </a:r>
            <a:r>
              <a:rPr lang="ru-RU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(30 червня 1941 p</a:t>
            </a:r>
            <a:r>
              <a:rPr lang="ru-RU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.)</a:t>
            </a:r>
            <a:endParaRPr lang="ru-RU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46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2736"/>
            <a:ext cx="6663457" cy="35150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206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Объект 2"/>
          <p:cNvSpPr>
            <a:spLocks noGrp="1"/>
          </p:cNvSpPr>
          <p:nvPr>
            <p:ph sz="quarter" idx="14"/>
          </p:nvPr>
        </p:nvSpPr>
        <p:spPr>
          <a:xfrm>
            <a:off x="683568" y="4797152"/>
            <a:ext cx="7850832" cy="917848"/>
          </a:xfrm>
        </p:spPr>
        <p:txBody>
          <a:bodyPr/>
          <a:lstStyle/>
          <a:p>
            <a:r>
              <a:rPr lang="ru-RU" dirty="0"/>
              <a:t>2. На </a:t>
            </a:r>
            <a:r>
              <a:rPr lang="ru-RU" dirty="0" err="1"/>
              <a:t>західних</a:t>
            </a:r>
            <a:r>
              <a:rPr lang="ru-RU" dirty="0"/>
              <a:t> землях України твориться Українська Влада, яка </a:t>
            </a:r>
            <a:r>
              <a:rPr lang="ru-RU" dirty="0" err="1"/>
              <a:t>підпорядкується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</a:t>
            </a:r>
            <a:r>
              <a:rPr lang="ru-RU" dirty="0" err="1"/>
              <a:t>Урядові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створиться у </a:t>
            </a:r>
            <a:r>
              <a:rPr lang="ru-RU" dirty="0" err="1"/>
              <a:t>столиці</a:t>
            </a:r>
            <a:r>
              <a:rPr lang="ru-RU" dirty="0"/>
              <a:t> України — </a:t>
            </a:r>
            <a:r>
              <a:rPr lang="ru-RU" dirty="0" err="1"/>
              <a:t>Києві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5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755576" y="836712"/>
            <a:ext cx="3587824" cy="4878288"/>
          </a:xfrm>
        </p:spPr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Новоповстаюча</a:t>
            </a:r>
            <a:r>
              <a:rPr lang="ru-RU" dirty="0"/>
              <a:t> Українська Держава буде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співдіяти</a:t>
            </a:r>
            <a:r>
              <a:rPr lang="ru-RU" dirty="0"/>
              <a:t> з </a:t>
            </a:r>
            <a:r>
              <a:rPr lang="ru-RU" dirty="0" err="1"/>
              <a:t>Націонал-Соціалістичною</a:t>
            </a:r>
            <a:r>
              <a:rPr lang="ru-RU" dirty="0"/>
              <a:t> Великою </a:t>
            </a:r>
            <a:r>
              <a:rPr lang="ru-RU" dirty="0" err="1"/>
              <a:t>Німеччиною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проводом </a:t>
            </a:r>
            <a:r>
              <a:rPr lang="ru-RU" dirty="0" err="1"/>
              <a:t>свойого</a:t>
            </a:r>
            <a:r>
              <a:rPr lang="ru-RU" dirty="0"/>
              <a:t> Вождя Адольфа </a:t>
            </a:r>
            <a:r>
              <a:rPr lang="ru-RU" dirty="0" err="1"/>
              <a:t>Гітлера</a:t>
            </a:r>
            <a:r>
              <a:rPr lang="ru-RU" dirty="0"/>
              <a:t> творить </a:t>
            </a:r>
            <a:r>
              <a:rPr lang="ru-RU" dirty="0" err="1"/>
              <a:t>новий</a:t>
            </a:r>
            <a:r>
              <a:rPr lang="ru-RU" dirty="0"/>
              <a:t> лад в </a:t>
            </a:r>
            <a:r>
              <a:rPr lang="ru-RU" dirty="0" err="1"/>
              <a:t>Европі</a:t>
            </a:r>
            <a:r>
              <a:rPr lang="ru-RU" dirty="0"/>
              <a:t> і </a:t>
            </a:r>
            <a:r>
              <a:rPr lang="ru-RU" dirty="0" err="1"/>
              <a:t>світі</a:t>
            </a:r>
            <a:r>
              <a:rPr lang="ru-RU" dirty="0"/>
              <a:t> та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Народові</a:t>
            </a:r>
            <a:r>
              <a:rPr lang="ru-RU" dirty="0"/>
              <a:t> </a:t>
            </a:r>
            <a:r>
              <a:rPr lang="ru-RU" dirty="0" err="1"/>
              <a:t>визволитися</a:t>
            </a:r>
            <a:r>
              <a:rPr lang="ru-RU" dirty="0"/>
              <a:t> з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московської</a:t>
            </a:r>
            <a:r>
              <a:rPr lang="ru-RU" dirty="0"/>
              <a:t> </a:t>
            </a:r>
            <a:r>
              <a:rPr lang="ru-RU" dirty="0" err="1"/>
              <a:t>окупації</a:t>
            </a:r>
            <a:r>
              <a:rPr lang="ru-RU" dirty="0"/>
              <a:t>.</a:t>
            </a:r>
          </a:p>
          <a:p>
            <a:r>
              <a:rPr lang="ru-RU" dirty="0"/>
              <a:t>Українська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Революційна</a:t>
            </a:r>
            <a:r>
              <a:rPr lang="ru-RU" dirty="0"/>
              <a:t> </a:t>
            </a:r>
            <a:r>
              <a:rPr lang="ru-RU" dirty="0" err="1"/>
              <a:t>Армія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твориться на </a:t>
            </a:r>
            <a:r>
              <a:rPr lang="ru-RU" dirty="0" err="1"/>
              <a:t>Українській</a:t>
            </a:r>
            <a:r>
              <a:rPr lang="ru-RU" dirty="0"/>
              <a:t> Землі, </a:t>
            </a:r>
            <a:r>
              <a:rPr lang="ru-RU" dirty="0" err="1"/>
              <a:t>боротимесь</a:t>
            </a:r>
            <a:r>
              <a:rPr lang="ru-RU" dirty="0"/>
              <a:t> дальше з Союзною </a:t>
            </a:r>
            <a:r>
              <a:rPr lang="ru-RU" dirty="0" err="1"/>
              <a:t>Німецькою</a:t>
            </a:r>
            <a:r>
              <a:rPr lang="ru-RU" dirty="0"/>
              <a:t> </a:t>
            </a:r>
            <a:r>
              <a:rPr lang="ru-RU" dirty="0" err="1"/>
              <a:t>Армією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московської</a:t>
            </a:r>
            <a:r>
              <a:rPr lang="ru-RU" dirty="0"/>
              <a:t> </a:t>
            </a:r>
            <a:r>
              <a:rPr lang="ru-RU" dirty="0" err="1"/>
              <a:t>окупації</a:t>
            </a:r>
            <a:r>
              <a:rPr lang="ru-RU" dirty="0"/>
              <a:t> за </a:t>
            </a:r>
            <a:r>
              <a:rPr lang="ru-RU" dirty="0" err="1"/>
              <a:t>Суверенну</a:t>
            </a:r>
            <a:r>
              <a:rPr lang="ru-RU" dirty="0"/>
              <a:t> </a:t>
            </a:r>
            <a:r>
              <a:rPr lang="ru-RU" dirty="0" err="1"/>
              <a:t>Соборну</a:t>
            </a:r>
            <a:r>
              <a:rPr lang="ru-RU" dirty="0"/>
              <a:t> Державу і </a:t>
            </a:r>
            <a:r>
              <a:rPr lang="ru-RU" dirty="0" err="1"/>
              <a:t>новий</a:t>
            </a:r>
            <a:r>
              <a:rPr lang="ru-RU" dirty="0"/>
              <a:t> лад у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940" y="1700808"/>
            <a:ext cx="4212468" cy="2808312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745" y="5478388"/>
            <a:ext cx="1337255" cy="137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0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131</TotalTime>
  <Words>502</Words>
  <Application>Microsoft Office PowerPoint</Application>
  <PresentationFormat>Экран (4:3)</PresentationFormat>
  <Paragraphs>29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Горизонт</vt:lpstr>
      <vt:lpstr>Акт проголошення Незалежності України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Акт проголошення Української Держави (30 червня 1941 p.)</vt:lpstr>
      <vt:lpstr>Презентация PowerPoint</vt:lpstr>
      <vt:lpstr>Презентация PowerPoint</vt:lpstr>
      <vt:lpstr>Презентация PowerPoint</vt:lpstr>
      <vt:lpstr>Презентация PowerPoint</vt:lpstr>
      <vt:lpstr>Реакція німців</vt:lpstr>
      <vt:lpstr>Презентация PowerPoint</vt:lpstr>
      <vt:lpstr>Презентация PowerPoint</vt:lpstr>
      <vt:lpstr>Презентация PowerPoint</vt:lpstr>
      <vt:lpstr>Документи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8</cp:revision>
  <dcterms:created xsi:type="dcterms:W3CDTF">2014-09-24T02:01:42Z</dcterms:created>
  <dcterms:modified xsi:type="dcterms:W3CDTF">2014-09-24T04:13:15Z</dcterms:modified>
</cp:coreProperties>
</file>