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1F586-050F-4ADB-B3C2-8BF8E24A78E0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F5C45-20C0-4A4C-A564-2464CEAB1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7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F5C45-20C0-4A4C-A564-2464CEAB1D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8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Полилиния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5" name="Полилиния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3" name="Группа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Полилиния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Полилиния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Полилиния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Полилиния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Полилиния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Полилиния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Полилиния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Полилиния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Полилиния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Полилиния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Полилиния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Полилиния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Полилиния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Полилиния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Полилиния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Полилиния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Полилиния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Полилиния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Полилиния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Полилиния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Полилиния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Полилиния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Полилиния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Полилиния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Полилиния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Полилиния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Полилиния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Полилиния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Полилиния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Полилиния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Полилиния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Полилиния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Полилиния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Полилиния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Полилиния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Полилиния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Полилиния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Полилиния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Полилиния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Полилиния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Полилиния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Полилиния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Полилиния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Полилиния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Полилиния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Полилиния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Полилиния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Полилиния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Полилиния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Полилиния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Полилиния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Полилиния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Полилиния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Полилиния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Полилиния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Полилиния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Полилиния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Полилиния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Полилиния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Полилиния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Полилиния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Полилиния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Полилиния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Полилиния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Полилиния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Полилиния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Полилиния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Полилиния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Полилиния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Полилиния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Полилиния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Полилиния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Полилиния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Полилиния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Полилиния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Полилиния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Полилиния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Полилиния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Полилиния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Полилиния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Полилиния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Полилиния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Полилиния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Полилиния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Полилиния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Полилиния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Полилиния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Полилиния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Полилиния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Полилиния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Полилиния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Полилиния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Полилиния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Полилиния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Полилиния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Полилиния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Полилиния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Полилиния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Полилиния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Полилиния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Полилиния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Полилиния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Полилиния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Полилиния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Полилиния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Полилиния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Полилиния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Полилиния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Полилиния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Полилиния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Полилиния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Полилиния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Полилиния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Полилиния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Полилиния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Полилиния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Полилиния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Полилиния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Полилиния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Полилиния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Полилиния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1" name="Полилиния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6" name="Полилиния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48" name="Группа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Полилиния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Полилиния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Полилиния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Полилиния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Полилиния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Полилиния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Полилиния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Полилиния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Полилиния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Полилиния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Полилиния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Полилиния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Полилиния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Полилиния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Полилиния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Полилиния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Полилиния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Полилиния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Полилиния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Полилиния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Полилиния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Полилиния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Полилиния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Полилиния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Полилиния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Полилиния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Полилиния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Полилиния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Полилиния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Полилиния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Полилиния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341" name="Полилиния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43" name="Полилиния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1" name="Группа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Полилиния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Полилиния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Полилиния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17.05.2013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0" name="Дата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241" name="Нижний колонтитул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2" name="Номер слайда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6" name="Дата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t>17.05.2013</a:t>
            </a:fld>
            <a:endParaRPr lang="ru-RU" dirty="0"/>
          </a:p>
        </p:txBody>
      </p:sp>
      <p:sp>
        <p:nvSpPr>
          <p:cNvPr id="87" name="Нижний колонтитул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0" name="Номер слайда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Шесть</a:t>
            </a:r>
          </a:p>
          <a:p>
            <a:pPr lvl="6"/>
            <a:r>
              <a:rPr lang="ru-RU" dirty="0" smtClean="0"/>
              <a:t>Семь</a:t>
            </a:r>
          </a:p>
          <a:p>
            <a:pPr lvl="7"/>
            <a:r>
              <a:rPr lang="ru-RU" dirty="0" smtClean="0"/>
              <a:t>Восемь</a:t>
            </a:r>
          </a:p>
          <a:p>
            <a:pPr lvl="8"/>
            <a:r>
              <a:rPr lang="ru-RU" dirty="0" smtClean="0"/>
              <a:t>Девять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060848"/>
            <a:ext cx="5184576" cy="2299049"/>
          </a:xfrm>
        </p:spPr>
        <p:txBody>
          <a:bodyPr/>
          <a:lstStyle/>
          <a:p>
            <a:pPr algn="ctr"/>
            <a:r>
              <a:rPr lang="ru-RU" sz="4800" b="0" i="1" dirty="0" err="1">
                <a:solidFill>
                  <a:schemeClr val="tx1"/>
                </a:solidFill>
                <a:latin typeface="Cambria" pitchFamily="18" charset="0"/>
              </a:rPr>
              <a:t>Період</a:t>
            </a:r>
            <a:r>
              <a:rPr lang="ru-RU" sz="4800" b="0" i="1" dirty="0">
                <a:solidFill>
                  <a:schemeClr val="tx1"/>
                </a:solidFill>
                <a:latin typeface="Cambria" pitchFamily="18" charset="0"/>
              </a:rPr>
              <a:t/>
            </a:r>
            <a:br>
              <a:rPr lang="ru-RU" sz="4800" b="0" i="1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4800" b="0" i="1" dirty="0">
                <a:solidFill>
                  <a:schemeClr val="tx1"/>
                </a:solidFill>
                <a:latin typeface="Cambria" pitchFamily="18" charset="0"/>
              </a:rPr>
              <a:t>”</a:t>
            </a:r>
            <a:r>
              <a:rPr lang="ru-RU" sz="4800" b="0" i="1" dirty="0" err="1">
                <a:solidFill>
                  <a:schemeClr val="tx1"/>
                </a:solidFill>
                <a:latin typeface="Cambria" pitchFamily="18" charset="0"/>
              </a:rPr>
              <a:t>Розстріляного</a:t>
            </a:r>
            <a:r>
              <a:rPr lang="ru-RU" sz="4800" b="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4800" b="0" i="1" dirty="0" err="1">
                <a:solidFill>
                  <a:schemeClr val="tx1"/>
                </a:solidFill>
                <a:latin typeface="Cambria" pitchFamily="18" charset="0"/>
              </a:rPr>
              <a:t>Відродження</a:t>
            </a:r>
            <a:r>
              <a:rPr lang="ru-RU" sz="4800" b="0" i="1" dirty="0" smtClean="0">
                <a:latin typeface="Cambria" pitchFamily="18" charset="0"/>
              </a:rPr>
              <a:t>”</a:t>
            </a:r>
            <a:br>
              <a:rPr lang="ru-RU" sz="4800" b="0" i="1" dirty="0" smtClean="0">
                <a:latin typeface="Cambria" pitchFamily="18" charset="0"/>
              </a:rPr>
            </a:br>
            <a:endParaRPr lang="ru-RU" sz="4800" b="0" i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8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5"/>
            <a:ext cx="2786641" cy="3816424"/>
          </a:xfrm>
        </p:spPr>
      </p:pic>
      <p:sp>
        <p:nvSpPr>
          <p:cNvPr id="5" name="TextBox 4"/>
          <p:cNvSpPr txBox="1"/>
          <p:nvPr/>
        </p:nvSpPr>
        <p:spPr>
          <a:xfrm>
            <a:off x="-108520" y="4221088"/>
            <a:ext cx="35283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smtClean="0"/>
              <a:t>Володимир Сосюра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99708"/>
            <a:ext cx="2478338" cy="3380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8302" y="5080161"/>
            <a:ext cx="3357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smtClean="0"/>
              <a:t>Максим Рильський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64704"/>
            <a:ext cx="2541196" cy="3272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5764" y="4149080"/>
            <a:ext cx="26476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smtClean="0"/>
              <a:t>Остап Вишня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00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091579" cy="2737043"/>
          </a:xfrm>
        </p:spPr>
      </p:pic>
      <p:sp>
        <p:nvSpPr>
          <p:cNvPr id="5" name="TextBox 4"/>
          <p:cNvSpPr txBox="1"/>
          <p:nvPr/>
        </p:nvSpPr>
        <p:spPr>
          <a:xfrm>
            <a:off x="1331640" y="5949280"/>
            <a:ext cx="66967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C</a:t>
            </a:r>
            <a:r>
              <a:rPr lang="ru-RU" sz="2400" dirty="0" err="1" smtClean="0"/>
              <a:t>оловецький</a:t>
            </a:r>
            <a:r>
              <a:rPr lang="ru-RU" sz="2400" dirty="0" smtClean="0"/>
              <a:t> </a:t>
            </a:r>
            <a:r>
              <a:rPr lang="ru-RU" sz="2400" dirty="0" err="1"/>
              <a:t>табір</a:t>
            </a:r>
            <a:r>
              <a:rPr lang="ru-RU" sz="2400" dirty="0"/>
              <a:t> особливого </a:t>
            </a:r>
            <a:r>
              <a:rPr lang="ru-RU" sz="2400" dirty="0" err="1"/>
              <a:t>призначення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00" y="1556792"/>
            <a:ext cx="46721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04964"/>
            <a:ext cx="4245992" cy="28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5482"/>
            <a:ext cx="4536504" cy="315073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4211027" cy="345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75112"/>
            <a:ext cx="4907519" cy="2780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0112" y="4887011"/>
            <a:ext cx="363589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/>
              <a:t>Концентраційні табори - ГУЛАГ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04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248472" cy="5661089"/>
          </a:xfrm>
        </p:spPr>
      </p:pic>
      <p:sp>
        <p:nvSpPr>
          <p:cNvPr id="5" name="TextBox 4"/>
          <p:cNvSpPr txBox="1"/>
          <p:nvPr/>
        </p:nvSpPr>
        <p:spPr>
          <a:xfrm>
            <a:off x="1619672" y="6161646"/>
            <a:ext cx="55446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/>
              <a:t>Пам'ятник розстріляним кобзарям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04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742"/>
            <a:ext cx="3960440" cy="528058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4" y="476672"/>
            <a:ext cx="3942438" cy="52565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6017630"/>
            <a:ext cx="691276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dirty="0" err="1" smtClean="0"/>
              <a:t>Пам</a:t>
            </a:r>
            <a:r>
              <a:rPr lang="en-US" sz="2800" dirty="0" smtClean="0"/>
              <a:t>’</a:t>
            </a:r>
            <a:r>
              <a:rPr lang="uk-UA" sz="2800" dirty="0" err="1" smtClean="0"/>
              <a:t>ятник</a:t>
            </a:r>
            <a:r>
              <a:rPr lang="uk-UA" sz="2800" dirty="0" smtClean="0"/>
              <a:t> розстріляним поетам у Карелії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1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08920"/>
            <a:ext cx="6859786" cy="1160462"/>
          </a:xfrm>
        </p:spPr>
        <p:txBody>
          <a:bodyPr>
            <a:normAutofit/>
          </a:bodyPr>
          <a:lstStyle/>
          <a:p>
            <a:pPr algn="ctr"/>
            <a:r>
              <a:rPr lang="uk-UA" sz="5400" b="0" i="1" dirty="0" smtClean="0">
                <a:latin typeface="Cambria" pitchFamily="18" charset="0"/>
              </a:rPr>
              <a:t>Дякую за увагу!</a:t>
            </a:r>
            <a:endParaRPr lang="ru-RU" sz="5400" b="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94828"/>
            <a:ext cx="7200900" cy="4267200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Cambria" pitchFamily="18" charset="0"/>
              </a:rPr>
              <a:t>Розстріляне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відродження</a:t>
            </a:r>
            <a:r>
              <a:rPr lang="ru-RU" sz="2400" dirty="0">
                <a:latin typeface="Cambria" pitchFamily="18" charset="0"/>
              </a:rPr>
              <a:t> — духовно-</a:t>
            </a:r>
            <a:r>
              <a:rPr lang="ru-RU" sz="2400" dirty="0" err="1">
                <a:latin typeface="Cambria" pitchFamily="18" charset="0"/>
              </a:rPr>
              <a:t>культурне</a:t>
            </a:r>
            <a:r>
              <a:rPr lang="ru-RU" sz="2400" dirty="0">
                <a:latin typeface="Cambria" pitchFamily="18" charset="0"/>
              </a:rPr>
              <a:t> та </a:t>
            </a:r>
            <a:r>
              <a:rPr lang="ru-RU" sz="2400" dirty="0" err="1">
                <a:latin typeface="Cambria" pitchFamily="18" charset="0"/>
              </a:rPr>
              <a:t>літературно-мистецьке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покоління</a:t>
            </a:r>
            <a:r>
              <a:rPr lang="ru-RU" sz="2400" dirty="0">
                <a:latin typeface="Cambria" pitchFamily="18" charset="0"/>
              </a:rPr>
              <a:t> 20-х — початку 30-х </a:t>
            </a:r>
            <a:r>
              <a:rPr lang="ru-RU" sz="2400" dirty="0" err="1">
                <a:latin typeface="Cambria" pitchFamily="18" charset="0"/>
              </a:rPr>
              <a:t>рр</a:t>
            </a:r>
            <a:r>
              <a:rPr lang="ru-RU" sz="2400" dirty="0">
                <a:latin typeface="Cambria" pitchFamily="18" charset="0"/>
              </a:rPr>
              <a:t>. в </a:t>
            </a:r>
            <a:r>
              <a:rPr lang="ru-RU" sz="2400" dirty="0" err="1">
                <a:latin typeface="Cambria" pitchFamily="18" charset="0"/>
              </a:rPr>
              <a:t>Україні</a:t>
            </a:r>
            <a:r>
              <a:rPr lang="ru-RU" sz="2400" dirty="0">
                <a:latin typeface="Cambria" pitchFamily="18" charset="0"/>
              </a:rPr>
              <a:t>, яке дало </a:t>
            </a:r>
            <a:r>
              <a:rPr lang="ru-RU" sz="2400" dirty="0" err="1">
                <a:latin typeface="Cambria" pitchFamily="18" charset="0"/>
              </a:rPr>
              <a:t>високохудожні</a:t>
            </a:r>
            <a:r>
              <a:rPr lang="ru-RU" sz="2400" dirty="0">
                <a:latin typeface="Cambria" pitchFamily="18" charset="0"/>
              </a:rPr>
              <a:t> твори у </a:t>
            </a:r>
            <a:r>
              <a:rPr lang="ru-RU" sz="2400" dirty="0" err="1">
                <a:latin typeface="Cambria" pitchFamily="18" charset="0"/>
              </a:rPr>
              <a:t>галузі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літератури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філософії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живопису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музики</a:t>
            </a:r>
            <a:r>
              <a:rPr lang="ru-RU" sz="2400" dirty="0">
                <a:latin typeface="Cambria" pitchFamily="18" charset="0"/>
              </a:rPr>
              <a:t>, театру і яке </a:t>
            </a:r>
            <a:r>
              <a:rPr lang="ru-RU" sz="2400" dirty="0" err="1">
                <a:latin typeface="Cambria" pitchFamily="18" charset="0"/>
              </a:rPr>
              <a:t>було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знищене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тоталітарним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сталінським</a:t>
            </a:r>
            <a:r>
              <a:rPr lang="ru-RU" sz="2400" dirty="0">
                <a:latin typeface="Cambria" pitchFamily="18" charset="0"/>
              </a:rPr>
              <a:t> режимом.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10519"/>
            <a:ext cx="2664296" cy="4103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83" y="2467007"/>
            <a:ext cx="2448272" cy="41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48" y="332656"/>
            <a:ext cx="6840760" cy="4872726"/>
          </a:xfrm>
        </p:spPr>
      </p:pic>
      <p:sp>
        <p:nvSpPr>
          <p:cNvPr id="5" name="TextBox 4"/>
          <p:cNvSpPr txBox="1"/>
          <p:nvPr/>
        </p:nvSpPr>
        <p:spPr>
          <a:xfrm>
            <a:off x="185084" y="5302691"/>
            <a:ext cx="896448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i="1" dirty="0" err="1" smtClean="0"/>
              <a:t>Учасники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літературного</a:t>
            </a:r>
            <a:r>
              <a:rPr lang="ru-RU" sz="2400" i="1" dirty="0" smtClean="0"/>
              <a:t> об</a:t>
            </a:r>
            <a:r>
              <a:rPr lang="en-US" sz="2400" i="1" dirty="0" smtClean="0"/>
              <a:t>’</a:t>
            </a:r>
            <a:r>
              <a:rPr lang="ru-RU" sz="2400" i="1" dirty="0" err="1" smtClean="0"/>
              <a:t>єднання</a:t>
            </a:r>
            <a:r>
              <a:rPr lang="ru-RU" sz="2400" i="1" dirty="0"/>
              <a:t> </a:t>
            </a:r>
            <a:r>
              <a:rPr lang="en-US" sz="2400" i="1" dirty="0" smtClean="0"/>
              <a:t>“</a:t>
            </a:r>
            <a:r>
              <a:rPr lang="ru-RU" sz="2400" i="1" dirty="0" smtClean="0"/>
              <a:t>ВАПЛІТЕ</a:t>
            </a:r>
            <a:r>
              <a:rPr lang="en-US" sz="2400" i="1" dirty="0" smtClean="0"/>
              <a:t>”</a:t>
            </a:r>
            <a:r>
              <a:rPr lang="ru-RU" sz="2400" i="1" dirty="0" smtClean="0"/>
              <a:t> 1926 </a:t>
            </a:r>
            <a:r>
              <a:rPr lang="ru-RU" sz="2400" i="1" dirty="0"/>
              <a:t>р. </a:t>
            </a:r>
          </a:p>
          <a:p>
            <a:pPr algn="ctr">
              <a:lnSpc>
                <a:spcPct val="90000"/>
              </a:lnSpc>
            </a:pPr>
            <a:r>
              <a:rPr lang="ru-RU" sz="2000" i="1" dirty="0" err="1"/>
              <a:t>Зліва</a:t>
            </a:r>
            <a:r>
              <a:rPr lang="ru-RU" sz="2000" i="1" dirty="0"/>
              <a:t> </a:t>
            </a:r>
            <a:r>
              <a:rPr lang="ru-RU" sz="2000" i="1" dirty="0" err="1"/>
              <a:t>сидять</a:t>
            </a:r>
            <a:r>
              <a:rPr lang="ru-RU" sz="2000" i="1" dirty="0"/>
              <a:t>: </a:t>
            </a:r>
            <a:r>
              <a:rPr lang="ru-RU" sz="2000" i="1" dirty="0" err="1"/>
              <a:t>П.Тичина</a:t>
            </a:r>
            <a:r>
              <a:rPr lang="ru-RU" sz="2000" i="1" dirty="0"/>
              <a:t>, </a:t>
            </a:r>
            <a:r>
              <a:rPr lang="ru-RU" sz="2000" i="1" dirty="0" err="1"/>
              <a:t>М.Хвильовий</a:t>
            </a:r>
            <a:r>
              <a:rPr lang="ru-RU" sz="2000" i="1" dirty="0"/>
              <a:t>, </a:t>
            </a:r>
            <a:r>
              <a:rPr lang="ru-RU" sz="2000" i="1" dirty="0" err="1"/>
              <a:t>М.Куліш</a:t>
            </a:r>
            <a:r>
              <a:rPr lang="ru-RU" sz="2000" i="1" dirty="0"/>
              <a:t>, </a:t>
            </a:r>
            <a:r>
              <a:rPr lang="ru-RU" sz="2000" i="1" dirty="0" err="1"/>
              <a:t>О.Слісаренко</a:t>
            </a:r>
            <a:r>
              <a:rPr lang="ru-RU" sz="2000" i="1" dirty="0"/>
              <a:t>, </a:t>
            </a:r>
            <a:r>
              <a:rPr lang="ru-RU" sz="2000" i="1" dirty="0" err="1"/>
              <a:t>М.Йогансен</a:t>
            </a:r>
            <a:r>
              <a:rPr lang="ru-RU" sz="2000" i="1" dirty="0"/>
              <a:t>, </a:t>
            </a:r>
            <a:r>
              <a:rPr lang="ru-RU" sz="2000" i="1" dirty="0" err="1"/>
              <a:t>Г.Коцюба</a:t>
            </a:r>
            <a:r>
              <a:rPr lang="ru-RU" sz="2000" i="1" dirty="0"/>
              <a:t>, </a:t>
            </a:r>
            <a:r>
              <a:rPr lang="ru-RU" sz="2000" i="1" dirty="0" err="1"/>
              <a:t>П.Панч</a:t>
            </a:r>
            <a:r>
              <a:rPr lang="ru-RU" sz="2000" i="1" dirty="0"/>
              <a:t>, </a:t>
            </a:r>
            <a:r>
              <a:rPr lang="ru-RU" sz="2000" i="1" dirty="0" err="1"/>
              <a:t>А.Любченко</a:t>
            </a:r>
            <a:r>
              <a:rPr lang="ru-RU" sz="2000" i="1" dirty="0"/>
              <a:t>; </a:t>
            </a:r>
          </a:p>
          <a:p>
            <a:pPr algn="ctr">
              <a:lnSpc>
                <a:spcPct val="90000"/>
              </a:lnSpc>
            </a:pPr>
            <a:r>
              <a:rPr lang="ru-RU" sz="2000" i="1" dirty="0"/>
              <a:t>стоять </a:t>
            </a:r>
            <a:r>
              <a:rPr lang="ru-RU" sz="2000" i="1" dirty="0" err="1"/>
              <a:t>зліва</a:t>
            </a:r>
            <a:r>
              <a:rPr lang="ru-RU" sz="2000" i="1" dirty="0"/>
              <a:t>: </a:t>
            </a:r>
            <a:r>
              <a:rPr lang="ru-RU" sz="2000" i="1" dirty="0" err="1"/>
              <a:t>М.Майський</a:t>
            </a:r>
            <a:r>
              <a:rPr lang="ru-RU" sz="2000" i="1" dirty="0"/>
              <a:t>, </a:t>
            </a:r>
            <a:r>
              <a:rPr lang="ru-RU" sz="2000" i="1" dirty="0" err="1"/>
              <a:t>Г.Епік</a:t>
            </a:r>
            <a:r>
              <a:rPr lang="ru-RU" sz="2000" i="1" dirty="0"/>
              <a:t>, </a:t>
            </a:r>
            <a:r>
              <a:rPr lang="ru-RU" sz="2000" i="1" dirty="0" err="1"/>
              <a:t>О.Коваленко</a:t>
            </a:r>
            <a:r>
              <a:rPr lang="ru-RU" sz="2000" i="1" dirty="0"/>
              <a:t>, </a:t>
            </a:r>
            <a:r>
              <a:rPr lang="ru-RU" sz="2000" i="1" dirty="0" err="1"/>
              <a:t>І.Сенченко</a:t>
            </a:r>
            <a:r>
              <a:rPr lang="ru-RU" sz="2000" i="1" dirty="0"/>
              <a:t>, </a:t>
            </a:r>
            <a:r>
              <a:rPr lang="ru-RU" sz="2000" i="1" dirty="0" err="1"/>
              <a:t>П.Іванов</a:t>
            </a:r>
            <a:r>
              <a:rPr lang="ru-RU" sz="2000" i="1" dirty="0"/>
              <a:t>, </a:t>
            </a:r>
            <a:r>
              <a:rPr lang="ru-RU" sz="2000" i="1" dirty="0" err="1"/>
              <a:t>Ю.Смолич</a:t>
            </a:r>
            <a:r>
              <a:rPr lang="ru-RU" sz="2000" i="1" dirty="0"/>
              <a:t>, </a:t>
            </a:r>
            <a:r>
              <a:rPr lang="ru-RU" sz="2000" i="1" dirty="0" err="1"/>
              <a:t>О.Досвітній</a:t>
            </a:r>
            <a:r>
              <a:rPr lang="ru-RU" sz="2000" i="1" dirty="0"/>
              <a:t>, </a:t>
            </a:r>
            <a:r>
              <a:rPr lang="ru-RU" sz="2000" i="1" dirty="0" err="1"/>
              <a:t>І.Дніпровський</a:t>
            </a:r>
            <a:r>
              <a:rPr lang="ru-RU" sz="2000" i="1" dirty="0"/>
              <a:t>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8299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1"/>
            <a:ext cx="4032448" cy="3055301"/>
          </a:xfrm>
        </p:spPr>
      </p:pic>
      <p:sp>
        <p:nvSpPr>
          <p:cNvPr id="6" name="TextBox 5"/>
          <p:cNvSpPr txBox="1"/>
          <p:nvPr/>
        </p:nvSpPr>
        <p:spPr>
          <a:xfrm>
            <a:off x="539552" y="3645025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/>
              <a:t>П</a:t>
            </a:r>
            <a:r>
              <a:rPr lang="ru-RU" sz="2000" dirty="0"/>
              <a:t>. </a:t>
            </a:r>
            <a:r>
              <a:rPr lang="ru-RU" sz="2000" dirty="0" err="1"/>
              <a:t>Тичина</a:t>
            </a:r>
            <a:r>
              <a:rPr lang="ru-RU" sz="2000" dirty="0"/>
              <a:t>. </a:t>
            </a:r>
            <a:r>
              <a:rPr lang="ru-RU" sz="2000" dirty="0" err="1" smtClean="0"/>
              <a:t>А.Любченко</a:t>
            </a:r>
            <a:r>
              <a:rPr lang="ru-RU" sz="2000" dirty="0"/>
              <a:t>, П. Панч у </a:t>
            </a:r>
            <a:r>
              <a:rPr lang="ru-RU" sz="2000" dirty="0" err="1"/>
              <a:t>редакції</a:t>
            </a:r>
            <a:r>
              <a:rPr lang="ru-RU" sz="2000" dirty="0"/>
              <a:t> </a:t>
            </a:r>
            <a:r>
              <a:rPr lang="ru-RU" sz="2000" dirty="0" smtClean="0"/>
              <a:t>альманаху «</a:t>
            </a:r>
            <a:r>
              <a:rPr lang="ru-RU" sz="2000" dirty="0" err="1" smtClean="0"/>
              <a:t>Червоний</a:t>
            </a:r>
            <a:r>
              <a:rPr lang="ru-RU" sz="2000" dirty="0" smtClean="0"/>
              <a:t> </a:t>
            </a:r>
            <a:r>
              <a:rPr lang="ru-RU" sz="2000" dirty="0"/>
              <a:t>шлях». 1925 р.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57" y="692696"/>
            <a:ext cx="3164212" cy="50425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80457" y="5877272"/>
            <a:ext cx="31642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smtClean="0"/>
              <a:t>Обкладинка журналу </a:t>
            </a:r>
            <a:r>
              <a:rPr lang="en-US" sz="2400" dirty="0" smtClean="0"/>
              <a:t>“</a:t>
            </a:r>
            <a:r>
              <a:rPr lang="uk-UA" sz="2400" dirty="0" err="1" smtClean="0"/>
              <a:t>Вапліте</a:t>
            </a:r>
            <a:r>
              <a:rPr lang="en-US" sz="2400" dirty="0" smtClean="0"/>
              <a:t>”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205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3550306" cy="5400600"/>
          </a:xfrm>
        </p:spPr>
      </p:pic>
      <p:sp>
        <p:nvSpPr>
          <p:cNvPr id="5" name="TextBox 4"/>
          <p:cNvSpPr txBox="1"/>
          <p:nvPr/>
        </p:nvSpPr>
        <p:spPr>
          <a:xfrm>
            <a:off x="1115616" y="5589240"/>
            <a:ext cx="338437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smtClean="0"/>
              <a:t>Сторінк</a:t>
            </a:r>
            <a:r>
              <a:rPr lang="uk-UA" sz="2400" dirty="0" smtClean="0"/>
              <a:t>а з альманаху </a:t>
            </a:r>
            <a:r>
              <a:rPr lang="en-US" sz="2400" dirty="0" smtClean="0"/>
              <a:t>“</a:t>
            </a:r>
            <a:r>
              <a:rPr lang="uk-UA" sz="2400" dirty="0" smtClean="0"/>
              <a:t>ВАПЛІТЕ</a:t>
            </a:r>
            <a:r>
              <a:rPr lang="en-US" sz="2400" dirty="0" smtClean="0"/>
              <a:t>”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2213"/>
            <a:ext cx="3564160" cy="5660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5863393"/>
            <a:ext cx="34201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/>
              <a:t>Емблема літературного об'єднання </a:t>
            </a:r>
            <a:r>
              <a:rPr lang="en-US" sz="2400" dirty="0" smtClean="0"/>
              <a:t>“</a:t>
            </a:r>
            <a:r>
              <a:rPr lang="uk-UA" sz="2400" dirty="0" smtClean="0"/>
              <a:t>ВАПЛІТЕ</a:t>
            </a:r>
            <a:r>
              <a:rPr lang="en-US" sz="2400" dirty="0" smtClean="0"/>
              <a:t>”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088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4055625" cy="4824536"/>
          </a:xfrm>
        </p:spPr>
      </p:pic>
      <p:sp>
        <p:nvSpPr>
          <p:cNvPr id="5" name="TextBox 4"/>
          <p:cNvSpPr txBox="1"/>
          <p:nvPr/>
        </p:nvSpPr>
        <p:spPr>
          <a:xfrm>
            <a:off x="5148064" y="5373216"/>
            <a:ext cx="35283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err="1"/>
              <a:t>Витяг</a:t>
            </a:r>
            <a:r>
              <a:rPr lang="ru-RU" sz="2400" dirty="0"/>
              <a:t> про </a:t>
            </a:r>
            <a:r>
              <a:rPr lang="ru-RU" sz="2400" dirty="0" err="1" smtClean="0"/>
              <a:t>виключення</a:t>
            </a:r>
            <a:r>
              <a:rPr lang="ru-RU" sz="2400" dirty="0" smtClean="0"/>
              <a:t> </a:t>
            </a:r>
            <a:r>
              <a:rPr lang="ru-RU" sz="2400" dirty="0" err="1"/>
              <a:t>Хвильового</a:t>
            </a:r>
            <a:r>
              <a:rPr lang="ru-RU" sz="2400" dirty="0"/>
              <a:t> </a:t>
            </a:r>
            <a:r>
              <a:rPr lang="ru-RU" sz="2400" dirty="0" smtClean="0"/>
              <a:t>з</a:t>
            </a:r>
            <a:r>
              <a:rPr lang="en-US" sz="2400" dirty="0" smtClean="0"/>
              <a:t> “</a:t>
            </a:r>
            <a:r>
              <a:rPr lang="ru-RU" sz="2400" dirty="0" err="1" smtClean="0"/>
              <a:t>Вапліте</a:t>
            </a:r>
            <a:r>
              <a:rPr lang="en-US" sz="2400" dirty="0" smtClean="0"/>
              <a:t>”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0018"/>
            <a:ext cx="3816424" cy="539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889765" cy="5112568"/>
          </a:xfrm>
        </p:spPr>
      </p:pic>
      <p:sp>
        <p:nvSpPr>
          <p:cNvPr id="5" name="TextBox 4"/>
          <p:cNvSpPr txBox="1"/>
          <p:nvPr/>
        </p:nvSpPr>
        <p:spPr>
          <a:xfrm>
            <a:off x="251520" y="5845262"/>
            <a:ext cx="871296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dirty="0" smtClean="0"/>
              <a:t>Українські письменники, художники і композитори (Київ 1923 р.)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01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3888432" cy="5184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5733256"/>
            <a:ext cx="3600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/>
              <a:t>Лесь Курбас під час слідства 1933 року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3611478" cy="4896544"/>
          </a:xfrm>
        </p:spPr>
      </p:pic>
      <p:sp>
        <p:nvSpPr>
          <p:cNvPr id="9" name="TextBox 8"/>
          <p:cNvSpPr txBox="1"/>
          <p:nvPr/>
        </p:nvSpPr>
        <p:spPr>
          <a:xfrm>
            <a:off x="539552" y="5877272"/>
            <a:ext cx="35283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smtClean="0"/>
              <a:t>Микола Куліш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135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3384376" cy="5036274"/>
          </a:xfrm>
        </p:spPr>
      </p:pic>
      <p:sp>
        <p:nvSpPr>
          <p:cNvPr id="5" name="TextBox 4"/>
          <p:cNvSpPr txBox="1"/>
          <p:nvPr/>
        </p:nvSpPr>
        <p:spPr>
          <a:xfrm>
            <a:off x="611560" y="5596556"/>
            <a:ext cx="37444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smtClean="0"/>
              <a:t>Павло Тичина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18904"/>
            <a:ext cx="3479800" cy="490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5808922"/>
            <a:ext cx="30963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smtClean="0"/>
              <a:t>Обкладинка книги </a:t>
            </a:r>
            <a:endParaRPr lang="en-US" sz="2400" dirty="0" smtClean="0"/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uk-UA" sz="2400" dirty="0" smtClean="0"/>
              <a:t>Вітер з України</a:t>
            </a:r>
            <a:r>
              <a:rPr lang="en-US" sz="2400" dirty="0" smtClean="0"/>
              <a:t>”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346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rency_16x9_TP102895244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TS102895263</Template>
  <TotalTime>315</TotalTime>
  <Words>192</Words>
  <Application>Microsoft Office PowerPoint</Application>
  <PresentationFormat>Экран (4:3)</PresentationFormat>
  <Paragraphs>25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Currency_16x9_TP102895244</vt:lpstr>
      <vt:lpstr>Період ”Розстріляного Відродження”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Період ”Розстріляного Відродження”</dc:title>
  <dc:creator>Vova</dc:creator>
  <cp:lastModifiedBy>Vova</cp:lastModifiedBy>
  <cp:revision>14</cp:revision>
  <dcterms:created xsi:type="dcterms:W3CDTF">2013-05-17T13:26:39Z</dcterms:created>
  <dcterms:modified xsi:type="dcterms:W3CDTF">2013-05-17T18:56:43Z</dcterms:modified>
</cp:coreProperties>
</file>