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6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317" r:id="rId18"/>
    <p:sldId id="314" r:id="rId19"/>
    <p:sldId id="274" r:id="rId20"/>
    <p:sldId id="276" r:id="rId21"/>
    <p:sldId id="277" r:id="rId22"/>
    <p:sldId id="278" r:id="rId23"/>
    <p:sldId id="279" r:id="rId24"/>
    <p:sldId id="280" r:id="rId25"/>
    <p:sldId id="318" r:id="rId26"/>
    <p:sldId id="281" r:id="rId27"/>
    <p:sldId id="286" r:id="rId28"/>
    <p:sldId id="283" r:id="rId29"/>
    <p:sldId id="284" r:id="rId30"/>
    <p:sldId id="285" r:id="rId31"/>
    <p:sldId id="282" r:id="rId32"/>
    <p:sldId id="287" r:id="rId33"/>
    <p:sldId id="288" r:id="rId34"/>
    <p:sldId id="315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3" r:id="rId59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75" autoAdjust="0"/>
    <p:restoredTop sz="94096" autoAdjust="0"/>
  </p:normalViewPr>
  <p:slideViewPr>
    <p:cSldViewPr>
      <p:cViewPr>
        <p:scale>
          <a:sx n="53" d="100"/>
          <a:sy n="53" d="100"/>
        </p:scale>
        <p:origin x="-1110" y="-148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DAA302B-D308-4A6E-899A-F16A42099B6E}" type="doc">
      <dgm:prSet loTypeId="urn:microsoft.com/office/officeart/2005/8/layout/vList2" loCatId="list" qsTypeId="urn:microsoft.com/office/officeart/2005/8/quickstyle/simple5" qsCatId="simple" csTypeId="urn:microsoft.com/office/officeart/2005/8/colors/accent0_3" csCatId="mainScheme"/>
      <dgm:spPr/>
      <dgm:t>
        <a:bodyPr/>
        <a:lstStyle/>
        <a:p>
          <a:endParaRPr lang="ru-RU"/>
        </a:p>
      </dgm:t>
    </dgm:pt>
    <dgm:pt modelId="{913DDE70-526F-429E-92FE-CF3F2CB04920}">
      <dgm:prSet/>
      <dgm:spPr/>
      <dgm:t>
        <a:bodyPr/>
        <a:lstStyle/>
        <a:p>
          <a:pPr rtl="0"/>
          <a:r>
            <a:rPr lang="ru-RU" b="1" i="1" dirty="0" err="1" smtClean="0"/>
            <a:t>Увечері</a:t>
          </a:r>
          <a:r>
            <a:rPr lang="ru-RU" b="1" i="1" dirty="0" smtClean="0"/>
            <a:t> 21 листопада, </a:t>
          </a:r>
          <a:r>
            <a:rPr lang="ru-RU" b="1" i="1" dirty="0" err="1" smtClean="0"/>
            <a:t>незабаром</a:t>
          </a:r>
          <a:r>
            <a:rPr lang="ru-RU" b="1" i="1" dirty="0" smtClean="0"/>
            <a:t> </a:t>
          </a:r>
          <a:r>
            <a:rPr lang="ru-RU" b="1" i="1" dirty="0" err="1" smtClean="0"/>
            <a:t>після</a:t>
          </a:r>
          <a:r>
            <a:rPr lang="ru-RU" b="1" i="1" dirty="0" smtClean="0"/>
            <a:t> </a:t>
          </a:r>
          <a:r>
            <a:rPr lang="ru-RU" b="1" i="1" dirty="0" err="1" smtClean="0"/>
            <a:t>оприлюднення</a:t>
          </a:r>
          <a:r>
            <a:rPr lang="ru-RU" b="1" i="1" dirty="0" smtClean="0"/>
            <a:t> </a:t>
          </a:r>
          <a:r>
            <a:rPr lang="ru-RU" b="1" i="1" dirty="0" err="1" smtClean="0"/>
            <a:t>рішення</a:t>
          </a:r>
          <a:r>
            <a:rPr lang="ru-RU" b="1" i="1" dirty="0" smtClean="0"/>
            <a:t> уряду </a:t>
          </a:r>
          <a:r>
            <a:rPr lang="ru-RU" b="1" i="1" dirty="0" err="1" smtClean="0"/>
            <a:t>щодо</a:t>
          </a:r>
          <a:r>
            <a:rPr lang="ru-RU" b="1" i="1" dirty="0" smtClean="0"/>
            <a:t> </a:t>
          </a:r>
          <a:r>
            <a:rPr lang="ru-RU" b="1" i="1" dirty="0" err="1" smtClean="0"/>
            <a:t>призупинення</a:t>
          </a:r>
          <a:r>
            <a:rPr lang="ru-RU" b="1" i="1" dirty="0" smtClean="0"/>
            <a:t> </a:t>
          </a:r>
          <a:r>
            <a:rPr lang="ru-RU" b="1" i="1" dirty="0" err="1" smtClean="0"/>
            <a:t>процесу</a:t>
          </a:r>
          <a:r>
            <a:rPr lang="ru-RU" b="1" i="1" dirty="0" smtClean="0"/>
            <a:t> </a:t>
          </a:r>
          <a:r>
            <a:rPr lang="ru-RU" b="1" i="1" dirty="0" err="1" smtClean="0"/>
            <a:t>підготовки</a:t>
          </a:r>
          <a:r>
            <a:rPr lang="ru-RU" b="1" i="1" dirty="0" smtClean="0"/>
            <a:t> до </a:t>
          </a:r>
          <a:r>
            <a:rPr lang="ru-RU" b="1" i="1" dirty="0" err="1" smtClean="0"/>
            <a:t>підписання</a:t>
          </a:r>
          <a:r>
            <a:rPr lang="ru-RU" b="1" i="1" dirty="0" smtClean="0"/>
            <a:t> угоди про </a:t>
          </a:r>
          <a:r>
            <a:rPr lang="ru-RU" b="1" i="1" dirty="0" err="1" smtClean="0"/>
            <a:t>асоціацію</a:t>
          </a:r>
          <a:r>
            <a:rPr lang="ru-RU" b="1" i="1" dirty="0" smtClean="0"/>
            <a:t> </a:t>
          </a:r>
          <a:r>
            <a:rPr lang="ru-RU" b="1" i="1" dirty="0" err="1" smtClean="0"/>
            <a:t>України</a:t>
          </a:r>
          <a:r>
            <a:rPr lang="ru-RU" b="1" i="1" dirty="0" smtClean="0"/>
            <a:t> </a:t>
          </a:r>
          <a:r>
            <a:rPr lang="ru-RU" b="1" i="1" dirty="0" err="1" smtClean="0"/>
            <a:t>з</a:t>
          </a:r>
          <a:r>
            <a:rPr lang="ru-RU" b="1" i="1" dirty="0" smtClean="0"/>
            <a:t> ЄС, в </a:t>
          </a:r>
          <a:r>
            <a:rPr lang="ru-RU" b="1" i="1" dirty="0" err="1" smtClean="0"/>
            <a:t>соціальних</a:t>
          </a:r>
          <a:r>
            <a:rPr lang="ru-RU" b="1" i="1" dirty="0" smtClean="0"/>
            <a:t> мережах почали </a:t>
          </a:r>
          <a:r>
            <a:rPr lang="ru-RU" b="1" i="1" dirty="0" err="1" smtClean="0"/>
            <a:t>поширюватися</a:t>
          </a:r>
          <a:r>
            <a:rPr lang="ru-RU" b="1" i="1" dirty="0" smtClean="0"/>
            <a:t> </a:t>
          </a:r>
          <a:r>
            <a:rPr lang="ru-RU" b="1" i="1" dirty="0" err="1" smtClean="0"/>
            <a:t>заклики</a:t>
          </a:r>
          <a:r>
            <a:rPr lang="ru-RU" b="1" i="1" dirty="0" smtClean="0"/>
            <a:t> </a:t>
          </a:r>
          <a:r>
            <a:rPr lang="ru-RU" b="1" i="1" dirty="0" err="1" smtClean="0"/>
            <a:t>вийти</a:t>
          </a:r>
          <a:r>
            <a:rPr lang="ru-RU" b="1" i="1" dirty="0" smtClean="0"/>
            <a:t> на </a:t>
          </a:r>
          <a:r>
            <a:rPr lang="ru-RU" b="1" i="1" dirty="0" err="1" smtClean="0"/>
            <a:t>акції</a:t>
          </a:r>
          <a:r>
            <a:rPr lang="ru-RU" b="1" i="1" dirty="0" smtClean="0"/>
            <a:t> протесту. </a:t>
          </a:r>
          <a:r>
            <a:rPr lang="ru-RU" b="1" i="1" dirty="0" err="1" smtClean="0"/>
            <a:t>Зокрема</a:t>
          </a:r>
          <a:r>
            <a:rPr lang="ru-RU" b="1" i="1" dirty="0" smtClean="0"/>
            <a:t>, </a:t>
          </a:r>
          <a:r>
            <a:rPr lang="ru-RU" b="1" i="1" dirty="0" err="1" smtClean="0"/>
            <a:t>відомий</a:t>
          </a:r>
          <a:r>
            <a:rPr lang="ru-RU" b="1" i="1" dirty="0" smtClean="0"/>
            <a:t> </a:t>
          </a:r>
          <a:r>
            <a:rPr lang="ru-RU" b="1" i="1" dirty="0" err="1" smtClean="0"/>
            <a:t>журналіст</a:t>
          </a:r>
          <a:r>
            <a:rPr lang="ru-RU" b="1" i="1" dirty="0" smtClean="0"/>
            <a:t> Мустафа </a:t>
          </a:r>
          <a:r>
            <a:rPr lang="ru-RU" b="1" i="1" dirty="0" err="1" smtClean="0"/>
            <a:t>Найєм</a:t>
          </a:r>
          <a:r>
            <a:rPr lang="ru-RU" b="1" i="1" dirty="0" smtClean="0"/>
            <a:t> </a:t>
          </a:r>
          <a:r>
            <a:rPr lang="ru-RU" b="1" i="1" dirty="0" err="1" smtClean="0"/>
            <a:t>близько</a:t>
          </a:r>
          <a:r>
            <a:rPr lang="ru-RU" b="1" i="1" dirty="0" smtClean="0"/>
            <a:t> 20:00 </a:t>
          </a:r>
          <a:r>
            <a:rPr lang="ru-RU" b="1" i="1" dirty="0" err="1" smtClean="0"/>
            <a:t>розмістив</a:t>
          </a:r>
          <a:r>
            <a:rPr lang="ru-RU" b="1" i="1" dirty="0" smtClean="0"/>
            <a:t> у </a:t>
          </a:r>
          <a:r>
            <a:rPr lang="en-US" b="1" i="1" dirty="0" err="1" smtClean="0"/>
            <a:t>Facebook</a:t>
          </a:r>
          <a:r>
            <a:rPr lang="en-US" b="1" i="1" dirty="0" smtClean="0"/>
            <a:t> </a:t>
          </a:r>
          <a:r>
            <a:rPr lang="ru-RU" b="1" i="1" dirty="0" err="1" smtClean="0"/>
            <a:t>повідомлення</a:t>
          </a:r>
          <a:r>
            <a:rPr lang="ru-RU" b="1" i="1" dirty="0" smtClean="0"/>
            <a:t> </a:t>
          </a:r>
          <a:r>
            <a:rPr lang="ru-RU" b="1" i="1" dirty="0" err="1" smtClean="0"/>
            <a:t>із</a:t>
          </a:r>
          <a:r>
            <a:rPr lang="ru-RU" b="1" i="1" dirty="0" smtClean="0"/>
            <a:t> </a:t>
          </a:r>
          <a:r>
            <a:rPr lang="ru-RU" b="1" i="1" dirty="0" err="1" smtClean="0"/>
            <a:t>закликом</a:t>
          </a:r>
          <a:r>
            <a:rPr lang="ru-RU" b="1" i="1" dirty="0" smtClean="0"/>
            <a:t> </a:t>
          </a:r>
          <a:r>
            <a:rPr lang="ru-RU" b="1" i="1" dirty="0" err="1" smtClean="0"/>
            <a:t>вийти</a:t>
          </a:r>
          <a:r>
            <a:rPr lang="ru-RU" b="1" i="1" dirty="0" smtClean="0"/>
            <a:t> на </a:t>
          </a:r>
          <a:r>
            <a:rPr lang="ru-RU" b="1" i="1" dirty="0" err="1" smtClean="0"/>
            <a:t>мітинг</a:t>
          </a:r>
          <a:r>
            <a:rPr lang="ru-RU" b="1" i="1" dirty="0" smtClean="0"/>
            <a:t> у </a:t>
          </a:r>
          <a:r>
            <a:rPr lang="ru-RU" b="1" i="1" dirty="0" err="1" smtClean="0"/>
            <a:t>Києві</a:t>
          </a:r>
          <a:r>
            <a:rPr lang="ru-RU" b="1" i="1" dirty="0" smtClean="0"/>
            <a:t>.</a:t>
          </a:r>
          <a:endParaRPr lang="ru-RU" dirty="0"/>
        </a:p>
      </dgm:t>
    </dgm:pt>
    <dgm:pt modelId="{8B3AB8F7-565D-4742-8E7B-233305D1BB57}" type="parTrans" cxnId="{E84FFB16-EFF6-4F38-9E79-7232273860DA}">
      <dgm:prSet/>
      <dgm:spPr/>
      <dgm:t>
        <a:bodyPr/>
        <a:lstStyle/>
        <a:p>
          <a:endParaRPr lang="ru-RU"/>
        </a:p>
      </dgm:t>
    </dgm:pt>
    <dgm:pt modelId="{CFB2C9BF-761D-4CC3-BA99-CEE3DA574BED}" type="sibTrans" cxnId="{E84FFB16-EFF6-4F38-9E79-7232273860DA}">
      <dgm:prSet/>
      <dgm:spPr/>
      <dgm:t>
        <a:bodyPr/>
        <a:lstStyle/>
        <a:p>
          <a:endParaRPr lang="ru-RU"/>
        </a:p>
      </dgm:t>
    </dgm:pt>
    <dgm:pt modelId="{2AC4E51A-764E-4E3B-9DEE-C75D81FFDEAE}" type="pres">
      <dgm:prSet presAssocID="{2DAA302B-D308-4A6E-899A-F16A42099B6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B892D74-9EBF-44E4-AE2A-899A2E27EF8D}" type="pres">
      <dgm:prSet presAssocID="{913DDE70-526F-429E-92FE-CF3F2CB04920}" presName="parentText" presStyleLbl="node1" presStyleIdx="0" presStyleCnt="1" custAng="2107520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61589AD-299B-41D0-8086-219F62A42340}" type="presOf" srcId="{2DAA302B-D308-4A6E-899A-F16A42099B6E}" destId="{2AC4E51A-764E-4E3B-9DEE-C75D81FFDEAE}" srcOrd="0" destOrd="0" presId="urn:microsoft.com/office/officeart/2005/8/layout/vList2"/>
    <dgm:cxn modelId="{E84FFB16-EFF6-4F38-9E79-7232273860DA}" srcId="{2DAA302B-D308-4A6E-899A-F16A42099B6E}" destId="{913DDE70-526F-429E-92FE-CF3F2CB04920}" srcOrd="0" destOrd="0" parTransId="{8B3AB8F7-565D-4742-8E7B-233305D1BB57}" sibTransId="{CFB2C9BF-761D-4CC3-BA99-CEE3DA574BED}"/>
    <dgm:cxn modelId="{FCB9B0EA-CACF-4FCB-BBC5-D2799C6F3A0E}" type="presOf" srcId="{913DDE70-526F-429E-92FE-CF3F2CB04920}" destId="{2B892D74-9EBF-44E4-AE2A-899A2E27EF8D}" srcOrd="0" destOrd="0" presId="urn:microsoft.com/office/officeart/2005/8/layout/vList2"/>
    <dgm:cxn modelId="{64969A04-FEF4-4A88-8069-EAA16F5BA97C}" type="presParOf" srcId="{2AC4E51A-764E-4E3B-9DEE-C75D81FFDEAE}" destId="{2B892D74-9EBF-44E4-AE2A-899A2E27EF8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B892D74-9EBF-44E4-AE2A-899A2E27EF8D}">
      <dsp:nvSpPr>
        <dsp:cNvPr id="0" name=""/>
        <dsp:cNvSpPr/>
      </dsp:nvSpPr>
      <dsp:spPr>
        <a:xfrm rot="21075208">
          <a:off x="0" y="149698"/>
          <a:ext cx="3052763" cy="1053000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dk2">
                <a:hueOff val="0"/>
                <a:satOff val="0"/>
                <a:lumOff val="0"/>
                <a:alphaOff val="0"/>
                <a:shade val="40000"/>
              </a:schemeClr>
              <a:schemeClr val="dk2">
                <a:hueOff val="0"/>
                <a:satOff val="0"/>
                <a:lumOff val="0"/>
                <a:alphaOff val="0"/>
                <a:tint val="42000"/>
              </a:schemeClr>
            </a:duotone>
          </a:blip>
          <a:tile tx="0" ty="0" sx="40000" sy="40000" flip="none" algn="tl"/>
        </a:blipFill>
        <a:ln>
          <a:noFill/>
        </a:ln>
        <a:effectLst>
          <a:outerShdw blurRad="95000" algn="tl" rotWithShape="0">
            <a:srgbClr val="000000">
              <a:alpha val="50000"/>
            </a:srgbClr>
          </a:outerShdw>
        </a:effectLst>
        <a:scene3d>
          <a:camera prst="orthographicFront"/>
          <a:lightRig rig="soft" dir="t">
            <a:rot lat="0" lon="0" rev="18000000"/>
          </a:lightRig>
        </a:scene3d>
        <a:sp3d prstMaterial="dkEdge">
          <a:bevelT w="73660" h="4445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l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i="1" kern="1200" dirty="0" err="1" smtClean="0"/>
            <a:t>Увечері</a:t>
          </a:r>
          <a:r>
            <a:rPr lang="ru-RU" sz="900" b="1" i="1" kern="1200" dirty="0" smtClean="0"/>
            <a:t> 21 листопада, </a:t>
          </a:r>
          <a:r>
            <a:rPr lang="ru-RU" sz="900" b="1" i="1" kern="1200" dirty="0" err="1" smtClean="0"/>
            <a:t>незабаром</a:t>
          </a:r>
          <a:r>
            <a:rPr lang="ru-RU" sz="900" b="1" i="1" kern="1200" dirty="0" smtClean="0"/>
            <a:t> </a:t>
          </a:r>
          <a:r>
            <a:rPr lang="ru-RU" sz="900" b="1" i="1" kern="1200" dirty="0" err="1" smtClean="0"/>
            <a:t>після</a:t>
          </a:r>
          <a:r>
            <a:rPr lang="ru-RU" sz="900" b="1" i="1" kern="1200" dirty="0" smtClean="0"/>
            <a:t> </a:t>
          </a:r>
          <a:r>
            <a:rPr lang="ru-RU" sz="900" b="1" i="1" kern="1200" dirty="0" err="1" smtClean="0"/>
            <a:t>оприлюднення</a:t>
          </a:r>
          <a:r>
            <a:rPr lang="ru-RU" sz="900" b="1" i="1" kern="1200" dirty="0" smtClean="0"/>
            <a:t> </a:t>
          </a:r>
          <a:r>
            <a:rPr lang="ru-RU" sz="900" b="1" i="1" kern="1200" dirty="0" err="1" smtClean="0"/>
            <a:t>рішення</a:t>
          </a:r>
          <a:r>
            <a:rPr lang="ru-RU" sz="900" b="1" i="1" kern="1200" dirty="0" smtClean="0"/>
            <a:t> уряду </a:t>
          </a:r>
          <a:r>
            <a:rPr lang="ru-RU" sz="900" b="1" i="1" kern="1200" dirty="0" err="1" smtClean="0"/>
            <a:t>щодо</a:t>
          </a:r>
          <a:r>
            <a:rPr lang="ru-RU" sz="900" b="1" i="1" kern="1200" dirty="0" smtClean="0"/>
            <a:t> </a:t>
          </a:r>
          <a:r>
            <a:rPr lang="ru-RU" sz="900" b="1" i="1" kern="1200" dirty="0" err="1" smtClean="0"/>
            <a:t>призупинення</a:t>
          </a:r>
          <a:r>
            <a:rPr lang="ru-RU" sz="900" b="1" i="1" kern="1200" dirty="0" smtClean="0"/>
            <a:t> </a:t>
          </a:r>
          <a:r>
            <a:rPr lang="ru-RU" sz="900" b="1" i="1" kern="1200" dirty="0" err="1" smtClean="0"/>
            <a:t>процесу</a:t>
          </a:r>
          <a:r>
            <a:rPr lang="ru-RU" sz="900" b="1" i="1" kern="1200" dirty="0" smtClean="0"/>
            <a:t> </a:t>
          </a:r>
          <a:r>
            <a:rPr lang="ru-RU" sz="900" b="1" i="1" kern="1200" dirty="0" err="1" smtClean="0"/>
            <a:t>підготовки</a:t>
          </a:r>
          <a:r>
            <a:rPr lang="ru-RU" sz="900" b="1" i="1" kern="1200" dirty="0" smtClean="0"/>
            <a:t> до </a:t>
          </a:r>
          <a:r>
            <a:rPr lang="ru-RU" sz="900" b="1" i="1" kern="1200" dirty="0" err="1" smtClean="0"/>
            <a:t>підписання</a:t>
          </a:r>
          <a:r>
            <a:rPr lang="ru-RU" sz="900" b="1" i="1" kern="1200" dirty="0" smtClean="0"/>
            <a:t> угоди про </a:t>
          </a:r>
          <a:r>
            <a:rPr lang="ru-RU" sz="900" b="1" i="1" kern="1200" dirty="0" err="1" smtClean="0"/>
            <a:t>асоціацію</a:t>
          </a:r>
          <a:r>
            <a:rPr lang="ru-RU" sz="900" b="1" i="1" kern="1200" dirty="0" smtClean="0"/>
            <a:t> </a:t>
          </a:r>
          <a:r>
            <a:rPr lang="ru-RU" sz="900" b="1" i="1" kern="1200" dirty="0" err="1" smtClean="0"/>
            <a:t>України</a:t>
          </a:r>
          <a:r>
            <a:rPr lang="ru-RU" sz="900" b="1" i="1" kern="1200" dirty="0" smtClean="0"/>
            <a:t> </a:t>
          </a:r>
          <a:r>
            <a:rPr lang="ru-RU" sz="900" b="1" i="1" kern="1200" dirty="0" err="1" smtClean="0"/>
            <a:t>з</a:t>
          </a:r>
          <a:r>
            <a:rPr lang="ru-RU" sz="900" b="1" i="1" kern="1200" dirty="0" smtClean="0"/>
            <a:t> ЄС, в </a:t>
          </a:r>
          <a:r>
            <a:rPr lang="ru-RU" sz="900" b="1" i="1" kern="1200" dirty="0" err="1" smtClean="0"/>
            <a:t>соціальних</a:t>
          </a:r>
          <a:r>
            <a:rPr lang="ru-RU" sz="900" b="1" i="1" kern="1200" dirty="0" smtClean="0"/>
            <a:t> мережах почали </a:t>
          </a:r>
          <a:r>
            <a:rPr lang="ru-RU" sz="900" b="1" i="1" kern="1200" dirty="0" err="1" smtClean="0"/>
            <a:t>поширюватися</a:t>
          </a:r>
          <a:r>
            <a:rPr lang="ru-RU" sz="900" b="1" i="1" kern="1200" dirty="0" smtClean="0"/>
            <a:t> </a:t>
          </a:r>
          <a:r>
            <a:rPr lang="ru-RU" sz="900" b="1" i="1" kern="1200" dirty="0" err="1" smtClean="0"/>
            <a:t>заклики</a:t>
          </a:r>
          <a:r>
            <a:rPr lang="ru-RU" sz="900" b="1" i="1" kern="1200" dirty="0" smtClean="0"/>
            <a:t> </a:t>
          </a:r>
          <a:r>
            <a:rPr lang="ru-RU" sz="900" b="1" i="1" kern="1200" dirty="0" err="1" smtClean="0"/>
            <a:t>вийти</a:t>
          </a:r>
          <a:r>
            <a:rPr lang="ru-RU" sz="900" b="1" i="1" kern="1200" dirty="0" smtClean="0"/>
            <a:t> на </a:t>
          </a:r>
          <a:r>
            <a:rPr lang="ru-RU" sz="900" b="1" i="1" kern="1200" dirty="0" err="1" smtClean="0"/>
            <a:t>акції</a:t>
          </a:r>
          <a:r>
            <a:rPr lang="ru-RU" sz="900" b="1" i="1" kern="1200" dirty="0" smtClean="0"/>
            <a:t> протесту. </a:t>
          </a:r>
          <a:r>
            <a:rPr lang="ru-RU" sz="900" b="1" i="1" kern="1200" dirty="0" err="1" smtClean="0"/>
            <a:t>Зокрема</a:t>
          </a:r>
          <a:r>
            <a:rPr lang="ru-RU" sz="900" b="1" i="1" kern="1200" dirty="0" smtClean="0"/>
            <a:t>, </a:t>
          </a:r>
          <a:r>
            <a:rPr lang="ru-RU" sz="900" b="1" i="1" kern="1200" dirty="0" err="1" smtClean="0"/>
            <a:t>відомий</a:t>
          </a:r>
          <a:r>
            <a:rPr lang="ru-RU" sz="900" b="1" i="1" kern="1200" dirty="0" smtClean="0"/>
            <a:t> </a:t>
          </a:r>
          <a:r>
            <a:rPr lang="ru-RU" sz="900" b="1" i="1" kern="1200" dirty="0" err="1" smtClean="0"/>
            <a:t>журналіст</a:t>
          </a:r>
          <a:r>
            <a:rPr lang="ru-RU" sz="900" b="1" i="1" kern="1200" dirty="0" smtClean="0"/>
            <a:t> Мустафа </a:t>
          </a:r>
          <a:r>
            <a:rPr lang="ru-RU" sz="900" b="1" i="1" kern="1200" dirty="0" err="1" smtClean="0"/>
            <a:t>Найєм</a:t>
          </a:r>
          <a:r>
            <a:rPr lang="ru-RU" sz="900" b="1" i="1" kern="1200" dirty="0" smtClean="0"/>
            <a:t> </a:t>
          </a:r>
          <a:r>
            <a:rPr lang="ru-RU" sz="900" b="1" i="1" kern="1200" dirty="0" err="1" smtClean="0"/>
            <a:t>близько</a:t>
          </a:r>
          <a:r>
            <a:rPr lang="ru-RU" sz="900" b="1" i="1" kern="1200" dirty="0" smtClean="0"/>
            <a:t> 20:00 </a:t>
          </a:r>
          <a:r>
            <a:rPr lang="ru-RU" sz="900" b="1" i="1" kern="1200" dirty="0" err="1" smtClean="0"/>
            <a:t>розмістив</a:t>
          </a:r>
          <a:r>
            <a:rPr lang="ru-RU" sz="900" b="1" i="1" kern="1200" dirty="0" smtClean="0"/>
            <a:t> у </a:t>
          </a:r>
          <a:r>
            <a:rPr lang="en-US" sz="900" b="1" i="1" kern="1200" dirty="0" err="1" smtClean="0"/>
            <a:t>Facebook</a:t>
          </a:r>
          <a:r>
            <a:rPr lang="en-US" sz="900" b="1" i="1" kern="1200" dirty="0" smtClean="0"/>
            <a:t> </a:t>
          </a:r>
          <a:r>
            <a:rPr lang="ru-RU" sz="900" b="1" i="1" kern="1200" dirty="0" err="1" smtClean="0"/>
            <a:t>повідомлення</a:t>
          </a:r>
          <a:r>
            <a:rPr lang="ru-RU" sz="900" b="1" i="1" kern="1200" dirty="0" smtClean="0"/>
            <a:t> </a:t>
          </a:r>
          <a:r>
            <a:rPr lang="ru-RU" sz="900" b="1" i="1" kern="1200" dirty="0" err="1" smtClean="0"/>
            <a:t>із</a:t>
          </a:r>
          <a:r>
            <a:rPr lang="ru-RU" sz="900" b="1" i="1" kern="1200" dirty="0" smtClean="0"/>
            <a:t> </a:t>
          </a:r>
          <a:r>
            <a:rPr lang="ru-RU" sz="900" b="1" i="1" kern="1200" dirty="0" err="1" smtClean="0"/>
            <a:t>закликом</a:t>
          </a:r>
          <a:r>
            <a:rPr lang="ru-RU" sz="900" b="1" i="1" kern="1200" dirty="0" smtClean="0"/>
            <a:t> </a:t>
          </a:r>
          <a:r>
            <a:rPr lang="ru-RU" sz="900" b="1" i="1" kern="1200" dirty="0" err="1" smtClean="0"/>
            <a:t>вийти</a:t>
          </a:r>
          <a:r>
            <a:rPr lang="ru-RU" sz="900" b="1" i="1" kern="1200" dirty="0" smtClean="0"/>
            <a:t> на </a:t>
          </a:r>
          <a:r>
            <a:rPr lang="ru-RU" sz="900" b="1" i="1" kern="1200" dirty="0" err="1" smtClean="0"/>
            <a:t>мітинг</a:t>
          </a:r>
          <a:r>
            <a:rPr lang="ru-RU" sz="900" b="1" i="1" kern="1200" dirty="0" smtClean="0"/>
            <a:t> у </a:t>
          </a:r>
          <a:r>
            <a:rPr lang="ru-RU" sz="900" b="1" i="1" kern="1200" dirty="0" err="1" smtClean="0"/>
            <a:t>Києві</a:t>
          </a:r>
          <a:r>
            <a:rPr lang="ru-RU" sz="900" b="1" i="1" kern="1200" dirty="0" smtClean="0"/>
            <a:t>.</a:t>
          </a:r>
          <a:endParaRPr lang="ru-RU" sz="900" kern="1200" dirty="0"/>
        </a:p>
      </dsp:txBody>
      <dsp:txXfrm rot="21075208">
        <a:off x="0" y="149698"/>
        <a:ext cx="3052763" cy="1053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8235F7-1785-49CC-9E8B-1E182CE09616}" type="datetimeFigureOut">
              <a:rPr lang="ru-RU" smtClean="0"/>
              <a:pPr/>
              <a:t>08.12.2014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1C8C16-1370-407A-A47A-F051579348FF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avda.com.ua/news/2013/11/21/7002691/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1C8C16-1370-407A-A47A-F051579348FF}" type="slidenum">
              <a:rPr lang="ru-RU" smtClean="0"/>
              <a:pPr/>
              <a:t>1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0" i="0" u="sng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Опівночі</a:t>
            </a:r>
            <a:r>
              <a:rPr lang="ru-RU" sz="1200" b="0" i="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 на </a:t>
            </a:r>
            <a:r>
              <a:rPr lang="ru-RU" sz="1200" b="0" i="0" u="sng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Майдані</a:t>
            </a:r>
            <a:r>
              <a:rPr lang="ru-RU" sz="1200" b="0" i="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 </a:t>
            </a:r>
            <a:r>
              <a:rPr lang="ru-RU" sz="1200" b="0" i="0" u="sng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їх</a:t>
            </a:r>
            <a:r>
              <a:rPr lang="ru-RU" sz="1200" b="0" i="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 </a:t>
            </a:r>
            <a:r>
              <a:rPr lang="ru-RU" sz="1200" b="0" i="0" u="sng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було</a:t>
            </a:r>
            <a:r>
              <a:rPr lang="ru-RU" sz="1200" b="0" i="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 </a:t>
            </a:r>
            <a:r>
              <a:rPr lang="ru-RU" sz="1200" b="0" i="0" u="sng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вже</a:t>
            </a:r>
            <a:r>
              <a:rPr lang="ru-RU" sz="1200" b="0" i="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 1,5 </a:t>
            </a:r>
            <a:r>
              <a:rPr lang="ru-RU" sz="1200" b="0" i="0" u="sng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тисячі</a:t>
            </a:r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 </a:t>
            </a:r>
            <a:r>
              <a:rPr lang="ru-RU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Організатори</a:t>
            </a:r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акції</a:t>
            </a:r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протесту закликали </a:t>
            </a:r>
            <a:r>
              <a:rPr lang="ru-RU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брати</a:t>
            </a:r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із</a:t>
            </a:r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собою </a:t>
            </a:r>
            <a:r>
              <a:rPr lang="ru-RU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теплий</a:t>
            </a:r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одяг</a:t>
            </a:r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ru-RU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їжу</a:t>
            </a:r>
            <a:r>
              <a:rPr lang="ru-RU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та </a:t>
            </a:r>
            <a:r>
              <a:rPr lang="ru-RU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парасольки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1C8C16-1370-407A-A47A-F051579348FF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2" y="1597820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08.12.2014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08.12.2014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399" y="205979"/>
            <a:ext cx="2057401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1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08.12.2014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08.12.2014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08.12.2014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200151"/>
            <a:ext cx="4038601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1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08.12.2014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4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4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08.12.2014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08.12.2014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08.12.2014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2" y="204789"/>
            <a:ext cx="5111749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08.12.2014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08.12.2014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08.12.2014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2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ransition>
    <p:fade thruBlk="1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1.xml"/><Relationship Id="rId12" Type="http://schemas.openxmlformats.org/officeDocument/2006/relationships/hyperlink" Target="http://www.pravda.com.ua/news/2013/11/21/7002691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6.jpeg"/><Relationship Id="rId5" Type="http://schemas.openxmlformats.org/officeDocument/2006/relationships/diagramLayout" Target="../diagrams/layout1.xml"/><Relationship Id="rId10" Type="http://schemas.openxmlformats.org/officeDocument/2006/relationships/image" Target="../media/image5.jpeg"/><Relationship Id="rId4" Type="http://schemas.openxmlformats.org/officeDocument/2006/relationships/diagramData" Target="../diagrams/data1.xml"/><Relationship Id="rId9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Сергей\Рабочий стол\Новая папка (4)\xziGKhHd9_Q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-1316682"/>
            <a:ext cx="9143999" cy="6460182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3829050"/>
            <a:ext cx="9144000" cy="1314450"/>
          </a:xfr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/>
          <a:lstStyle/>
          <a:p>
            <a:endParaRPr lang="ru-RU" dirty="0" smtClean="0">
              <a:solidFill>
                <a:srgbClr val="FF0000"/>
              </a:solidFill>
            </a:endParaRPr>
          </a:p>
          <a:p>
            <a:r>
              <a:rPr lang="ru-RU" dirty="0" smtClean="0">
                <a:solidFill>
                  <a:srgbClr val="FF0000"/>
                </a:solidFill>
              </a:rPr>
              <a:t>"</a:t>
            </a:r>
            <a:r>
              <a:rPr lang="ru-RU" dirty="0" err="1" smtClean="0">
                <a:solidFill>
                  <a:srgbClr val="FFFF00"/>
                </a:solidFill>
              </a:rPr>
              <a:t>Україна</a:t>
            </a:r>
            <a:r>
              <a:rPr lang="ru-RU" dirty="0" smtClean="0"/>
              <a:t> – </a:t>
            </a:r>
            <a:r>
              <a:rPr lang="ru-RU" dirty="0" err="1" smtClean="0">
                <a:solidFill>
                  <a:srgbClr val="0070C0"/>
                </a:solidFill>
              </a:rPr>
              <a:t>це</a:t>
            </a:r>
            <a:r>
              <a:rPr lang="ru-RU" dirty="0" smtClean="0">
                <a:solidFill>
                  <a:srgbClr val="0070C0"/>
                </a:solidFill>
              </a:rPr>
              <a:t> </a:t>
            </a:r>
            <a:r>
              <a:rPr lang="ru-RU" dirty="0" err="1" smtClean="0">
                <a:solidFill>
                  <a:srgbClr val="0070C0"/>
                </a:solidFill>
              </a:rPr>
              <a:t>Європа</a:t>
            </a:r>
            <a:r>
              <a:rPr lang="ru-RU" dirty="0" smtClean="0">
                <a:solidFill>
                  <a:srgbClr val="0070C0"/>
                </a:solidFill>
              </a:rPr>
              <a:t>!</a:t>
            </a:r>
            <a:r>
              <a:rPr lang="ru-RU" dirty="0" smtClean="0">
                <a:solidFill>
                  <a:schemeClr val="tx1"/>
                </a:solidFill>
              </a:rPr>
              <a:t>"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95736" y="3003798"/>
            <a:ext cx="4536504" cy="1102519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  <a:t/>
            </a:r>
            <a:b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  <a:t/>
            </a:r>
            <a:b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</a:br>
            <a: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  <a:t>#</a:t>
            </a:r>
            <a:r>
              <a:rPr lang="ru-RU" dirty="0" err="1" smtClean="0">
                <a:solidFill>
                  <a:schemeClr val="bg1"/>
                </a:solidFill>
                <a:latin typeface="Comic Sans MS" pitchFamily="66" charset="0"/>
              </a:rPr>
              <a:t>Євромайдан</a:t>
            </a:r>
            <a:endParaRPr lang="ru-RU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Сергей\Мои документы\Downloads\597e601-lar-1719-ohrana-leni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3579862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Comic Sans MS" pitchFamily="66" charset="0"/>
              </a:rPr>
              <a:t>Коли сила </a:t>
            </a:r>
            <a:r>
              <a:rPr lang="ru-RU" sz="2400" dirty="0" err="1" smtClean="0">
                <a:solidFill>
                  <a:schemeClr val="bg1"/>
                </a:solidFill>
                <a:latin typeface="Comic Sans MS" pitchFamily="66" charset="0"/>
              </a:rPr>
              <a:t>силенна</a:t>
            </a:r>
            <a:r>
              <a:rPr lang="ru-RU" sz="2400" dirty="0" smtClean="0">
                <a:solidFill>
                  <a:schemeClr val="bg1"/>
                </a:solidFill>
                <a:latin typeface="Comic Sans MS" pitchFamily="66" charset="0"/>
              </a:rPr>
              <a:t> людей </a:t>
            </a:r>
            <a:r>
              <a:rPr lang="ru-RU" sz="2400" dirty="0" err="1" smtClean="0">
                <a:solidFill>
                  <a:schemeClr val="bg1"/>
                </a:solidFill>
                <a:latin typeface="Comic Sans MS" pitchFamily="66" charset="0"/>
              </a:rPr>
              <a:t>йшла</a:t>
            </a:r>
            <a:r>
              <a:rPr lang="ru-RU" sz="2400" dirty="0" smtClean="0">
                <a:solidFill>
                  <a:schemeClr val="bg1"/>
                </a:solidFill>
                <a:latin typeface="Comic Sans MS" pitchFamily="66" charset="0"/>
              </a:rPr>
              <a:t> Маршем </a:t>
            </a:r>
            <a:r>
              <a:rPr lang="ru-RU" sz="2400" dirty="0" err="1" smtClean="0">
                <a:solidFill>
                  <a:schemeClr val="bg1"/>
                </a:solidFill>
                <a:latin typeface="Comic Sans MS" pitchFamily="66" charset="0"/>
              </a:rPr>
              <a:t>Мільйонів</a:t>
            </a:r>
            <a:r>
              <a:rPr lang="ru-RU" sz="2400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Comic Sans MS" pitchFamily="66" charset="0"/>
              </a:rPr>
              <a:t>1 </a:t>
            </a:r>
            <a:r>
              <a:rPr lang="ru-RU" sz="2400" dirty="0" err="1" smtClean="0">
                <a:solidFill>
                  <a:schemeClr val="bg1"/>
                </a:solidFill>
                <a:latin typeface="Comic Sans MS" pitchFamily="66" charset="0"/>
              </a:rPr>
              <a:t>грудня</a:t>
            </a:r>
            <a:r>
              <a:rPr lang="ru-RU" sz="2400" dirty="0" smtClean="0">
                <a:solidFill>
                  <a:schemeClr val="bg1"/>
                </a:solidFill>
                <a:latin typeface="Comic Sans MS" pitchFamily="66" charset="0"/>
              </a:rPr>
              <a:t>, </a:t>
            </a:r>
          </a:p>
          <a:p>
            <a:pPr algn="ctr"/>
            <a:r>
              <a:rPr lang="ru-RU" sz="2400" dirty="0" err="1" smtClean="0">
                <a:solidFill>
                  <a:schemeClr val="bg1"/>
                </a:solidFill>
                <a:latin typeface="Comic Sans MS" pitchFamily="66" charset="0"/>
              </a:rPr>
              <a:t>міліція</a:t>
            </a:r>
            <a:r>
              <a:rPr lang="ru-RU" sz="2400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  <a:latin typeface="Comic Sans MS" pitchFamily="66" charset="0"/>
              </a:rPr>
              <a:t>захищала</a:t>
            </a:r>
            <a:r>
              <a:rPr lang="ru-RU" sz="2400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  <a:latin typeface="Comic Sans MS" pitchFamily="66" charset="0"/>
              </a:rPr>
              <a:t>Леніна</a:t>
            </a:r>
            <a:r>
              <a:rPr lang="ru-RU" sz="2400" dirty="0" smtClean="0">
                <a:solidFill>
                  <a:schemeClr val="bg1"/>
                </a:solidFill>
                <a:latin typeface="Comic Sans MS" pitchFamily="66" charset="0"/>
              </a:rPr>
              <a:t>. </a:t>
            </a:r>
          </a:p>
          <a:p>
            <a:pPr algn="ctr"/>
            <a:r>
              <a:rPr lang="ru-RU" sz="2400" dirty="0" smtClean="0">
                <a:solidFill>
                  <a:schemeClr val="bg1"/>
                </a:solidFill>
                <a:latin typeface="Comic Sans MS" pitchFamily="66" charset="0"/>
              </a:rPr>
              <a:t>Не народ</a:t>
            </a:r>
            <a:r>
              <a:rPr lang="ru-RU" sz="2400" dirty="0" smtClean="0"/>
              <a:t> </a:t>
            </a:r>
            <a:endParaRPr lang="ru-RU" sz="2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Documents and Settings\Сергей\Мои документы\Downloads\31c7dcd-lar-2169-sviashchennik-ban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683568" y="4227935"/>
            <a:ext cx="796884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 err="1" smtClean="0">
                <a:solidFill>
                  <a:schemeClr val="bg1"/>
                </a:solidFill>
                <a:latin typeface="Comic Sans MS" pitchFamily="66" charset="0"/>
              </a:rPr>
              <a:t>Знамените</a:t>
            </a:r>
            <a:r>
              <a:rPr lang="ru-RU" sz="3200" dirty="0" smtClean="0">
                <a:solidFill>
                  <a:schemeClr val="bg1"/>
                </a:solidFill>
                <a:latin typeface="Comic Sans MS" pitchFamily="66" charset="0"/>
              </a:rPr>
              <a:t> фото. </a:t>
            </a:r>
            <a:r>
              <a:rPr lang="ru-RU" sz="3200" dirty="0" err="1" smtClean="0">
                <a:solidFill>
                  <a:schemeClr val="bg1"/>
                </a:solidFill>
                <a:latin typeface="Comic Sans MS" pitchFamily="66" charset="0"/>
              </a:rPr>
              <a:t>Священик</a:t>
            </a:r>
            <a:r>
              <a:rPr lang="ru-RU" sz="3200" dirty="0" smtClean="0">
                <a:solidFill>
                  <a:schemeClr val="bg1"/>
                </a:solidFill>
                <a:latin typeface="Comic Sans MS" pitchFamily="66" charset="0"/>
              </a:rPr>
              <a:t> на </a:t>
            </a:r>
            <a:r>
              <a:rPr lang="ru-RU" sz="3200" dirty="0" err="1" smtClean="0">
                <a:solidFill>
                  <a:schemeClr val="bg1"/>
                </a:solidFill>
                <a:latin typeface="Comic Sans MS" pitchFamily="66" charset="0"/>
              </a:rPr>
              <a:t>Банковій</a:t>
            </a:r>
            <a:endParaRPr lang="ru-RU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Сергей\Мои документы\Downloads\2aed6cc-mv-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4312504"/>
            <a:ext cx="91440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Коли в </a:t>
            </a:r>
            <a:r>
              <a:rPr lang="ru-RU" sz="2400" dirty="0" err="1" smtClean="0">
                <a:solidFill>
                  <a:schemeClr val="bg1"/>
                </a:solidFill>
              </a:rPr>
              <a:t>Київ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вперше</a:t>
            </a:r>
            <a:r>
              <a:rPr lang="ru-RU" sz="2400" dirty="0" smtClean="0">
                <a:solidFill>
                  <a:schemeClr val="bg1"/>
                </a:solidFill>
              </a:rPr>
              <a:t> привезли "</a:t>
            </a:r>
            <a:r>
              <a:rPr lang="ru-RU" sz="2400" dirty="0" err="1" smtClean="0">
                <a:solidFill>
                  <a:schemeClr val="bg1"/>
                </a:solidFill>
              </a:rPr>
              <a:t>тітушок</a:t>
            </a:r>
            <a:r>
              <a:rPr lang="ru-RU" sz="2400" dirty="0" smtClean="0">
                <a:solidFill>
                  <a:schemeClr val="bg1"/>
                </a:solidFill>
              </a:rPr>
              <a:t>", </a:t>
            </a:r>
            <a:r>
              <a:rPr lang="ru-RU" sz="2400" dirty="0" err="1" smtClean="0">
                <a:solidFill>
                  <a:schemeClr val="bg1"/>
                </a:solidFill>
              </a:rPr>
              <a:t>їх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розпізнавали</a:t>
            </a:r>
            <a:r>
              <a:rPr lang="ru-RU" sz="2400" dirty="0" smtClean="0">
                <a:solidFill>
                  <a:schemeClr val="bg1"/>
                </a:solidFill>
              </a:rPr>
              <a:t> за </a:t>
            </a:r>
            <a:r>
              <a:rPr lang="ru-RU" sz="2400" dirty="0" err="1" smtClean="0">
                <a:solidFill>
                  <a:schemeClr val="bg1"/>
                </a:solidFill>
              </a:rPr>
              <a:t>кросівками</a:t>
            </a:r>
            <a:endParaRPr lang="ru-RU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Documents and Settings\Сергей\Мои документы\Downloads\bfaa05c-mv-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51520" y="4312504"/>
            <a:ext cx="856895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dirty="0" err="1" smtClean="0">
                <a:solidFill>
                  <a:schemeClr val="bg1"/>
                </a:solidFill>
              </a:rPr>
              <a:t>Ніч</a:t>
            </a:r>
            <a:r>
              <a:rPr lang="ru-RU" sz="2400" dirty="0" smtClean="0">
                <a:solidFill>
                  <a:schemeClr val="bg1"/>
                </a:solidFill>
              </a:rPr>
              <a:t> у </a:t>
            </a:r>
            <a:r>
              <a:rPr lang="ru-RU" sz="2400" dirty="0" err="1" smtClean="0">
                <a:solidFill>
                  <a:schemeClr val="bg1"/>
                </a:solidFill>
              </a:rPr>
              <a:t>Михайлівському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соборі</a:t>
            </a:r>
            <a:r>
              <a:rPr lang="ru-RU" sz="2400" dirty="0" smtClean="0">
                <a:solidFill>
                  <a:schemeClr val="bg1"/>
                </a:solidFill>
              </a:rPr>
              <a:t>. </a:t>
            </a:r>
            <a:r>
              <a:rPr lang="ru-RU" sz="2400" dirty="0" err="1" smtClean="0">
                <a:solidFill>
                  <a:schemeClr val="bg1"/>
                </a:solidFill>
              </a:rPr>
              <a:t>Після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розгону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студентів</a:t>
            </a:r>
            <a:r>
              <a:rPr lang="ru-RU" sz="2400" dirty="0" smtClean="0">
                <a:solidFill>
                  <a:schemeClr val="bg1"/>
                </a:solidFill>
              </a:rPr>
              <a:t> собор </a:t>
            </a:r>
            <a:r>
              <a:rPr lang="ru-RU" sz="2400" dirty="0" err="1" smtClean="0">
                <a:solidFill>
                  <a:schemeClr val="bg1"/>
                </a:solidFill>
              </a:rPr>
              <a:t>прихистив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сотні</a:t>
            </a:r>
            <a:r>
              <a:rPr lang="ru-RU" sz="2400" dirty="0" smtClean="0">
                <a:solidFill>
                  <a:schemeClr val="bg1"/>
                </a:solidFill>
              </a:rPr>
              <a:t> людей</a:t>
            </a:r>
            <a:r>
              <a:rPr lang="ru-RU" sz="2400" dirty="0" smtClean="0"/>
              <a:t> </a:t>
            </a:r>
            <a:endParaRPr lang="ru-RU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Documents and Settings\Сергей\Мои документы\Downloads\db89520-vlad8043sodel-vlad-noc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Documents and Settings\Сергей\Мои документы\Downloads\a5ed222-zhavrotskij--sobo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-61714" y="4299943"/>
            <a:ext cx="906530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  <a:latin typeface="Comic Sans MS" pitchFamily="66" charset="0"/>
              </a:rPr>
              <a:t>Михайлівському</a:t>
            </a:r>
            <a:r>
              <a:rPr lang="ru-RU" sz="3200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  <a:latin typeface="Comic Sans MS" pitchFamily="66" charset="0"/>
              </a:rPr>
              <a:t>соборі</a:t>
            </a:r>
            <a:r>
              <a:rPr lang="ru-RU" sz="3200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  <a:latin typeface="Comic Sans MS" pitchFamily="66" charset="0"/>
              </a:rPr>
              <a:t>працював</a:t>
            </a:r>
            <a:r>
              <a:rPr lang="ru-RU" sz="3200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3200" dirty="0" err="1" smtClean="0">
                <a:solidFill>
                  <a:schemeClr val="bg1"/>
                </a:solidFill>
                <a:latin typeface="Comic Sans MS" pitchFamily="66" charset="0"/>
              </a:rPr>
              <a:t>госпіталь</a:t>
            </a:r>
            <a:endParaRPr lang="ru-RU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Documents and Settings\Сергей\Мои документы\Downloads\ddce20a-mv-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-83683" y="4011910"/>
            <a:ext cx="906209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Comic Sans MS" pitchFamily="66" charset="0"/>
              </a:rPr>
              <a:t>  </a:t>
            </a:r>
            <a:r>
              <a:rPr lang="ru-RU" sz="2800" dirty="0" err="1" smtClean="0">
                <a:solidFill>
                  <a:schemeClr val="bg1"/>
                </a:solidFill>
                <a:latin typeface="Comic Sans MS" pitchFamily="66" charset="0"/>
              </a:rPr>
              <a:t>Знамениті</a:t>
            </a:r>
            <a:r>
              <a:rPr lang="ru-RU" sz="2800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  <a:latin typeface="Comic Sans MS" pitchFamily="66" charset="0"/>
              </a:rPr>
              <a:t>барикади</a:t>
            </a:r>
            <a:r>
              <a:rPr lang="ru-RU" sz="2800" dirty="0" smtClean="0">
                <a:solidFill>
                  <a:schemeClr val="bg1"/>
                </a:solidFill>
                <a:latin typeface="Comic Sans MS" pitchFamily="66" charset="0"/>
              </a:rPr>
              <a:t> на </a:t>
            </a:r>
            <a:r>
              <a:rPr lang="ru-RU" sz="2800" dirty="0" err="1" smtClean="0">
                <a:solidFill>
                  <a:schemeClr val="bg1"/>
                </a:solidFill>
                <a:latin typeface="Comic Sans MS" pitchFamily="66" charset="0"/>
              </a:rPr>
              <a:t>Євромайдані</a:t>
            </a:r>
            <a:r>
              <a:rPr lang="ru-RU" sz="2800" dirty="0" smtClean="0">
                <a:solidFill>
                  <a:schemeClr val="bg1"/>
                </a:solidFill>
                <a:latin typeface="Comic Sans MS" pitchFamily="66" charset="0"/>
              </a:rPr>
              <a:t>. </a:t>
            </a:r>
            <a:r>
              <a:rPr lang="ru-RU" sz="2800" dirty="0" err="1" smtClean="0">
                <a:solidFill>
                  <a:schemeClr val="bg1"/>
                </a:solidFill>
                <a:latin typeface="Comic Sans MS" pitchFamily="66" charset="0"/>
              </a:rPr>
              <a:t>Ручна</a:t>
            </a:r>
            <a:r>
              <a:rPr lang="ru-RU" sz="2800" dirty="0" smtClean="0">
                <a:solidFill>
                  <a:schemeClr val="bg1"/>
                </a:solidFill>
                <a:latin typeface="Comic Sans MS" pitchFamily="66" charset="0"/>
              </a:rPr>
              <a:t> робота</a:t>
            </a:r>
            <a:endParaRPr lang="ru-RU" sz="2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Сергей\Рабочий стол\Новая папка (4)\sq1-LwB2dK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483768" y="4312503"/>
            <a:ext cx="58144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 smtClean="0">
                <a:solidFill>
                  <a:schemeClr val="bg1"/>
                </a:solidFill>
                <a:latin typeface="Comic Sans MS" pitchFamily="66" charset="0"/>
              </a:rPr>
              <a:t>Перший </a:t>
            </a:r>
            <a:r>
              <a:rPr lang="ru-RU" sz="4800" dirty="0" err="1" smtClean="0">
                <a:solidFill>
                  <a:schemeClr val="bg1"/>
                </a:solidFill>
                <a:latin typeface="Comic Sans MS" pitchFamily="66" charset="0"/>
              </a:rPr>
              <a:t>загиблий</a:t>
            </a:r>
            <a:r>
              <a:rPr lang="ru-RU" sz="4800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endParaRPr lang="ru-RU" sz="4800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Сергей\Рабочий стол\Новая папка (4)\DLCDe35KIB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img.pravda.com/images/doc/8/9/899ea91-mv-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524594"/>
            <a:ext cx="9144000" cy="5668094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525bc99-mv-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aphicFrame>
        <p:nvGraphicFramePr>
          <p:cNvPr id="7" name="Схема 6"/>
          <p:cNvGraphicFramePr/>
          <p:nvPr/>
        </p:nvGraphicFramePr>
        <p:xfrm>
          <a:off x="-19747" y="68472"/>
          <a:ext cx="3052763" cy="13523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052" name="Picture 4" descr="Описание картинки 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1228958">
            <a:off x="5856208" y="-60013"/>
            <a:ext cx="3347865" cy="1296144"/>
          </a:xfrm>
          <a:prstGeom prst="rect">
            <a:avLst/>
          </a:prstGeom>
          <a:noFill/>
        </p:spPr>
      </p:pic>
      <p:pic>
        <p:nvPicPr>
          <p:cNvPr id="8" name="Рисунок 7" descr="mustafa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21360196">
            <a:off x="2949196" y="99092"/>
            <a:ext cx="2880320" cy="1058344"/>
          </a:xfrm>
          <a:prstGeom prst="rect">
            <a:avLst/>
          </a:prstGeom>
        </p:spPr>
      </p:pic>
      <p:pic>
        <p:nvPicPr>
          <p:cNvPr id="2050" name="Picture 2" descr="Описание картинки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21047003">
            <a:off x="4980444" y="882233"/>
            <a:ext cx="1440160" cy="720513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0" y="4889584"/>
            <a:ext cx="9144000" cy="2539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050" b="1" i="0" u="sng" kern="1200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  <a:hlinkClick r:id="rId12"/>
              </a:rPr>
              <a:t>Опівночі</a:t>
            </a:r>
            <a:r>
              <a:rPr lang="ru-RU" sz="1050" b="1" i="0" u="sng" kern="12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  <a:hlinkClick r:id="rId12"/>
              </a:rPr>
              <a:t> на </a:t>
            </a:r>
            <a:r>
              <a:rPr lang="ru-RU" sz="1050" b="1" i="0" u="sng" kern="1200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  <a:hlinkClick r:id="rId12"/>
              </a:rPr>
              <a:t>Майдані</a:t>
            </a:r>
            <a:r>
              <a:rPr lang="ru-RU" sz="1050" b="1" i="0" u="sng" kern="12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  <a:hlinkClick r:id="rId12"/>
              </a:rPr>
              <a:t> </a:t>
            </a:r>
            <a:r>
              <a:rPr lang="ru-RU" sz="1050" b="1" i="0" u="sng" kern="1200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  <a:hlinkClick r:id="rId12"/>
              </a:rPr>
              <a:t>їх</a:t>
            </a:r>
            <a:r>
              <a:rPr lang="ru-RU" sz="1050" b="1" i="0" u="sng" kern="12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  <a:hlinkClick r:id="rId12"/>
              </a:rPr>
              <a:t> </a:t>
            </a:r>
            <a:r>
              <a:rPr lang="ru-RU" sz="1050" b="1" i="0" u="sng" kern="1200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  <a:hlinkClick r:id="rId12"/>
              </a:rPr>
              <a:t>було</a:t>
            </a:r>
            <a:r>
              <a:rPr lang="ru-RU" sz="1050" b="1" i="0" u="sng" kern="12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  <a:hlinkClick r:id="rId12"/>
              </a:rPr>
              <a:t> </a:t>
            </a:r>
            <a:r>
              <a:rPr lang="ru-RU" sz="1050" b="1" i="0" u="sng" kern="1200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  <a:hlinkClick r:id="rId12"/>
              </a:rPr>
              <a:t>вже</a:t>
            </a:r>
            <a:r>
              <a:rPr lang="ru-RU" sz="1050" b="1" i="0" u="sng" kern="12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  <a:hlinkClick r:id="rId12"/>
              </a:rPr>
              <a:t> 1,5 </a:t>
            </a:r>
            <a:r>
              <a:rPr lang="ru-RU" sz="1050" b="1" i="0" u="sng" kern="1200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  <a:hlinkClick r:id="rId12"/>
              </a:rPr>
              <a:t>тисячі</a:t>
            </a:r>
            <a:r>
              <a:rPr lang="ru-RU" sz="1050" b="1" i="0" kern="12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.  </a:t>
            </a:r>
            <a:r>
              <a:rPr lang="ru-RU" sz="1050" b="1" i="0" kern="1200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Організатори</a:t>
            </a:r>
            <a:r>
              <a:rPr lang="ru-RU" sz="1050" b="1" i="0" kern="12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 </a:t>
            </a:r>
            <a:r>
              <a:rPr lang="ru-RU" sz="1050" b="1" i="0" kern="1200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акції</a:t>
            </a:r>
            <a:r>
              <a:rPr lang="ru-RU" sz="1050" b="1" i="0" kern="12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 протесту закликали </a:t>
            </a:r>
            <a:r>
              <a:rPr lang="ru-RU" sz="1050" b="1" i="0" kern="1200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брати</a:t>
            </a:r>
            <a:r>
              <a:rPr lang="ru-RU" sz="1050" b="1" i="0" kern="12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 </a:t>
            </a:r>
            <a:r>
              <a:rPr lang="ru-RU" sz="1050" b="1" i="0" kern="1200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із</a:t>
            </a:r>
            <a:r>
              <a:rPr lang="ru-RU" sz="1050" b="1" i="0" kern="12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 собою </a:t>
            </a:r>
            <a:r>
              <a:rPr lang="ru-RU" sz="1050" b="1" i="0" kern="1200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теплий</a:t>
            </a:r>
            <a:r>
              <a:rPr lang="ru-RU" sz="1050" b="1" i="0" kern="12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 </a:t>
            </a:r>
            <a:r>
              <a:rPr lang="ru-RU" sz="1050" b="1" i="0" kern="1200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одяг</a:t>
            </a:r>
            <a:r>
              <a:rPr lang="ru-RU" sz="1050" b="1" i="0" kern="12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, </a:t>
            </a:r>
            <a:r>
              <a:rPr lang="ru-RU" sz="1050" b="1" i="0" kern="1200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їжу</a:t>
            </a:r>
            <a:r>
              <a:rPr lang="ru-RU" sz="1050" b="1" i="0" kern="12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 та </a:t>
            </a:r>
            <a:r>
              <a:rPr lang="ru-RU" sz="1050" b="1" i="0" kern="1200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парасольки</a:t>
            </a:r>
            <a:endParaRPr lang="ru-RU" sz="105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Documents and Settings\Сергей\Мои документы\Downloads\e68aaca-6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" y="0"/>
            <a:ext cx="9143998" cy="5143500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Documents and Settings\Сергей\Мои документы\Downloads\c36e149-mv-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Documents and Settings\Сергей\Мои документы\Downloads\f17d73f-mv-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Documents and Settings\Сергей\Мои документы\Downloads\391268c-mv-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Documents and Settings\Сергей\Мои документы\Downloads\6560b8a-img-45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899592" y="4011910"/>
            <a:ext cx="57430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 smtClean="0">
                <a:solidFill>
                  <a:schemeClr val="bg1"/>
                </a:solidFill>
              </a:rPr>
              <a:t>Коли наставала </a:t>
            </a:r>
            <a:r>
              <a:rPr lang="ru-RU" sz="4400" dirty="0" err="1" smtClean="0">
                <a:solidFill>
                  <a:schemeClr val="bg1"/>
                </a:solidFill>
              </a:rPr>
              <a:t>тиша</a:t>
            </a:r>
            <a:r>
              <a:rPr lang="ru-RU" sz="4400" dirty="0" smtClean="0">
                <a:solidFill>
                  <a:schemeClr val="bg1"/>
                </a:solidFill>
              </a:rPr>
              <a:t> …</a:t>
            </a:r>
            <a:endParaRPr lang="ru-RU" sz="4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Сергей\Рабочий стол\Новая папка (4)\uttB_GZks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Picture 3" descr="C:\Documents and Settings\Сергей\Мои документы\Downloads\425c2c5-lar-9872-risuno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1" y="0"/>
            <a:ext cx="5832649" cy="5143500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Documents and Settings\Сергей\Мои документы\Downloads\9f24769-molitv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55576" y="4371950"/>
            <a:ext cx="29256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 smtClean="0">
                <a:solidFill>
                  <a:schemeClr val="bg1"/>
                </a:solidFill>
              </a:rPr>
              <a:t>Молитва…</a:t>
            </a:r>
            <a:endParaRPr lang="ru-RU" sz="4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Documents and Settings\Сергей\Мои документы\Downloads\2c9b3b9-img-44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Documents and Settings\Сергей\Мои документы\Downloads\a060125-lar-4161-temnaja-tuch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Сергей\Мои документы\Downloads\0618c80-mv-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23527" y="4227935"/>
            <a:ext cx="882047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err="1" smtClean="0">
                <a:solidFill>
                  <a:schemeClr val="bg1"/>
                </a:solidFill>
                <a:latin typeface="Comic Sans MS" pitchFamily="66" charset="0"/>
              </a:rPr>
              <a:t>Протягом</a:t>
            </a:r>
            <a:r>
              <a:rPr lang="ru-RU" sz="1400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  <a:latin typeface="Comic Sans MS" pitchFamily="66" charset="0"/>
              </a:rPr>
              <a:t>наступних</a:t>
            </a:r>
            <a:r>
              <a:rPr lang="ru-RU" sz="1400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  <a:latin typeface="Comic Sans MS" pitchFamily="66" charset="0"/>
              </a:rPr>
              <a:t>днів</a:t>
            </a:r>
            <a:r>
              <a:rPr lang="ru-RU" sz="1400" dirty="0" smtClean="0">
                <a:solidFill>
                  <a:schemeClr val="bg1"/>
                </a:solidFill>
                <a:latin typeface="Comic Sans MS" pitchFamily="66" charset="0"/>
              </a:rPr>
              <a:t> на </a:t>
            </a:r>
            <a:r>
              <a:rPr lang="ru-RU" sz="1400" dirty="0" err="1" smtClean="0">
                <a:solidFill>
                  <a:schemeClr val="bg1"/>
                </a:solidFill>
                <a:latin typeface="Comic Sans MS" pitchFamily="66" charset="0"/>
              </a:rPr>
              <a:t>Майдані</a:t>
            </a:r>
            <a:r>
              <a:rPr lang="ru-RU" sz="1400" dirty="0" smtClean="0">
                <a:solidFill>
                  <a:schemeClr val="bg1"/>
                </a:solidFill>
                <a:latin typeface="Comic Sans MS" pitchFamily="66" charset="0"/>
              </a:rPr>
              <a:t> та в </a:t>
            </a:r>
            <a:r>
              <a:rPr lang="ru-RU" sz="1400" dirty="0" err="1" smtClean="0">
                <a:solidFill>
                  <a:schemeClr val="bg1"/>
                </a:solidFill>
                <a:latin typeface="Comic Sans MS" pitchFamily="66" charset="0"/>
              </a:rPr>
              <a:t>урядовому</a:t>
            </a:r>
            <a:r>
              <a:rPr lang="ru-RU" sz="1400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  <a:latin typeface="Comic Sans MS" pitchFamily="66" charset="0"/>
              </a:rPr>
              <a:t>кварталі</a:t>
            </a:r>
            <a:r>
              <a:rPr lang="ru-RU" sz="1400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  <a:latin typeface="Comic Sans MS" pitchFamily="66" charset="0"/>
              </a:rPr>
              <a:t>відбувалися</a:t>
            </a:r>
            <a:r>
              <a:rPr lang="ru-RU" sz="1400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  <a:latin typeface="Comic Sans MS" pitchFamily="66" charset="0"/>
              </a:rPr>
              <a:t>сутички</a:t>
            </a:r>
            <a:r>
              <a:rPr lang="ru-RU" sz="1400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  <a:latin typeface="Comic Sans MS" pitchFamily="66" charset="0"/>
              </a:rPr>
              <a:t>з</a:t>
            </a:r>
            <a:r>
              <a:rPr lang="ru-RU" sz="1400" dirty="0" smtClean="0">
                <a:solidFill>
                  <a:schemeClr val="bg1"/>
                </a:solidFill>
                <a:latin typeface="Comic Sans MS" pitchFamily="66" charset="0"/>
              </a:rPr>
              <a:t> силовиками</a:t>
            </a:r>
            <a:endParaRPr lang="ru-RU" sz="1400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Documents and Settings\Сергей\Мои документы\Downloads\0a7db04-img-32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Documents and Settings\Сергей\Мои документы\Downloads\a9b8630-mv-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115616" y="4227934"/>
            <a:ext cx="6728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>
                <a:solidFill>
                  <a:schemeClr val="bg1"/>
                </a:solidFill>
                <a:latin typeface="Comic Sans MS" pitchFamily="66" charset="0"/>
              </a:rPr>
              <a:t>Лід</a:t>
            </a:r>
            <a: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  <a:t> та </a:t>
            </a:r>
            <a:r>
              <a:rPr lang="ru-RU" dirty="0" err="1" smtClean="0">
                <a:solidFill>
                  <a:schemeClr val="bg1"/>
                </a:solidFill>
                <a:latin typeface="Comic Sans MS" pitchFamily="66" charset="0"/>
              </a:rPr>
              <a:t>полум'я</a:t>
            </a:r>
            <a: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  <a:t> - </a:t>
            </a:r>
            <a:r>
              <a:rPr lang="ru-RU" dirty="0" err="1" smtClean="0">
                <a:solidFill>
                  <a:schemeClr val="bg1"/>
                </a:solidFill>
                <a:latin typeface="Comic Sans MS" pitchFamily="66" charset="0"/>
              </a:rPr>
              <a:t>шини</a:t>
            </a:r>
            <a: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dirty="0" err="1" smtClean="0">
                <a:solidFill>
                  <a:schemeClr val="bg1"/>
                </a:solidFill>
                <a:latin typeface="Comic Sans MS" pitchFamily="66" charset="0"/>
              </a:rPr>
              <a:t>горять</a:t>
            </a:r>
            <a: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  <a:t>, </a:t>
            </a:r>
            <a:r>
              <a:rPr lang="ru-RU" dirty="0" err="1" smtClean="0">
                <a:solidFill>
                  <a:schemeClr val="bg1"/>
                </a:solidFill>
                <a:latin typeface="Comic Sans MS" pitchFamily="66" charset="0"/>
              </a:rPr>
              <a:t>понівечені</a:t>
            </a:r>
            <a:r>
              <a:rPr lang="ru-RU" dirty="0" smtClean="0">
                <a:solidFill>
                  <a:schemeClr val="bg1"/>
                </a:solidFill>
                <a:latin typeface="Comic Sans MS" pitchFamily="66" charset="0"/>
              </a:rPr>
              <a:t> авто </a:t>
            </a:r>
            <a:r>
              <a:rPr lang="ru-RU" dirty="0" err="1" smtClean="0">
                <a:solidFill>
                  <a:schemeClr val="bg1"/>
                </a:solidFill>
                <a:latin typeface="Comic Sans MS" pitchFamily="66" charset="0"/>
              </a:rPr>
              <a:t>замерзають</a:t>
            </a:r>
            <a:r>
              <a:rPr lang="ru-RU" dirty="0" smtClean="0"/>
              <a:t> </a:t>
            </a:r>
            <a:endParaRPr lang="ru-RU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Documents and Settings\Сергей\Мои документы\Downloads\fe1f8dd-lar-4259-boje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36496" cy="5143500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Documents and Settings\Сергей\Мои документы\Downloads\1496573-lar-4006-ryca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11560" y="3579862"/>
            <a:ext cx="51331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err="1" smtClean="0">
                <a:solidFill>
                  <a:schemeClr val="bg1"/>
                </a:solidFill>
                <a:latin typeface="Comic Sans MS" pitchFamily="66" charset="0"/>
              </a:rPr>
              <a:t>Лицар</a:t>
            </a:r>
            <a:r>
              <a:rPr lang="ru-RU" sz="3600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3600" dirty="0" err="1" smtClean="0">
                <a:solidFill>
                  <a:schemeClr val="bg1"/>
                </a:solidFill>
                <a:latin typeface="Comic Sans MS" pitchFamily="66" charset="0"/>
              </a:rPr>
              <a:t>з</a:t>
            </a:r>
            <a:r>
              <a:rPr lang="ru-RU" sz="3600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3600" dirty="0" err="1" smtClean="0">
                <a:solidFill>
                  <a:schemeClr val="bg1"/>
                </a:solidFill>
                <a:latin typeface="Comic Sans MS" pitchFamily="66" charset="0"/>
              </a:rPr>
              <a:t>Грушевського</a:t>
            </a:r>
            <a:endParaRPr lang="ru-RU" sz="3600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Сергей\Рабочий стол\Новая папка (4)\mFoFxlARLa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499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Сергей\Рабочий стол\Новая папка (4)\1nhisoLiiq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pic>
        <p:nvPicPr>
          <p:cNvPr id="50178" name="Picture 2" descr="C:\Documents and Settings\Сергей\Мои документы\Downloads\2eb710e-lar-0688-berkuyt-strelae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0"/>
            <a:ext cx="3429000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2555776" y="4443958"/>
            <a:ext cx="36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 err="1" smtClean="0">
                <a:solidFill>
                  <a:srgbClr val="C00000"/>
                </a:solidFill>
                <a:latin typeface="Comic Sans MS" pitchFamily="66" charset="0"/>
              </a:rPr>
              <a:t>Ці</a:t>
            </a:r>
            <a:r>
              <a:rPr lang="ru-RU" sz="2000" b="1" u="sng" dirty="0" smtClean="0">
                <a:solidFill>
                  <a:srgbClr val="C00000"/>
                </a:solidFill>
                <a:latin typeface="Comic Sans MS" pitchFamily="66" charset="0"/>
              </a:rPr>
              <a:t> люди </a:t>
            </a:r>
            <a:r>
              <a:rPr lang="ru-RU" sz="2000" b="1" u="sng" dirty="0" err="1" smtClean="0">
                <a:solidFill>
                  <a:srgbClr val="C00000"/>
                </a:solidFill>
                <a:latin typeface="Comic Sans MS" pitchFamily="66" charset="0"/>
              </a:rPr>
              <a:t>досі</a:t>
            </a:r>
            <a:r>
              <a:rPr lang="ru-RU" sz="2000" b="1" u="sng" dirty="0" smtClean="0">
                <a:solidFill>
                  <a:srgbClr val="C00000"/>
                </a:solidFill>
                <a:latin typeface="Comic Sans MS" pitchFamily="66" charset="0"/>
              </a:rPr>
              <a:t> не </a:t>
            </a:r>
            <a:r>
              <a:rPr lang="ru-RU" sz="2000" b="1" u="sng" dirty="0" err="1" smtClean="0">
                <a:solidFill>
                  <a:srgbClr val="C00000"/>
                </a:solidFill>
                <a:latin typeface="Comic Sans MS" pitchFamily="66" charset="0"/>
              </a:rPr>
              <a:t>покарані</a:t>
            </a:r>
            <a:r>
              <a:rPr lang="ru-RU" sz="2000" b="1" u="sng" dirty="0" smtClean="0">
                <a:solidFill>
                  <a:srgbClr val="C00000"/>
                </a:solidFill>
                <a:latin typeface="Comic Sans MS" pitchFamily="66" charset="0"/>
              </a:rPr>
              <a:t> </a:t>
            </a:r>
            <a:endParaRPr lang="ru-RU" sz="2000" b="1" u="sng" dirty="0">
              <a:solidFill>
                <a:srgbClr val="C0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C:\Documents and Settings\Сергей\Мои документы\Downloads\25cc167-lar-press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C:\Documents and Settings\Сергей\Мои документы\Downloads\58d7a40-lar-5045-shyna-majdan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95536" y="4299942"/>
            <a:ext cx="72832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</a:rPr>
              <a:t>Шина - символ </a:t>
            </a:r>
            <a:r>
              <a:rPr lang="ru-RU" sz="3600" dirty="0" err="1" smtClean="0">
                <a:solidFill>
                  <a:schemeClr val="bg1"/>
                </a:solidFill>
              </a:rPr>
              <a:t>революц</a:t>
            </a:r>
            <a:r>
              <a:rPr lang="uk-UA" sz="3600" dirty="0" err="1" smtClean="0">
                <a:solidFill>
                  <a:schemeClr val="bg1"/>
                </a:solidFill>
              </a:rPr>
              <a:t>ії</a:t>
            </a:r>
            <a:r>
              <a:rPr lang="ru-RU" sz="3600" dirty="0" smtClean="0">
                <a:solidFill>
                  <a:schemeClr val="bg1"/>
                </a:solidFill>
              </a:rPr>
              <a:t> 2013-2014</a:t>
            </a:r>
            <a:endParaRPr lang="ru-RU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C:\Documents and Settings\Сергей\Мои документы\Downloads\c8e5b31-lar-4488-mashina-sgorel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Documents and Settings\Сергей\Мои документы\Downloads\4380199-lar-4380-shiny-majda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Сергей\Мои документы\Downloads\62bb240-lar-2019-berkut-zver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C:\Documents and Settings\Сергей\Мои документы\Downloads\57e77f6-stad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475656" y="4220170"/>
            <a:ext cx="42707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5400" dirty="0" smtClean="0">
                <a:solidFill>
                  <a:schemeClr val="bg1"/>
                </a:solidFill>
              </a:rPr>
              <a:t>Димові завіси</a:t>
            </a:r>
            <a:endParaRPr lang="ru-RU" sz="5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C:\Documents and Settings\Сергей\Мои документы\Downloads\c6781f8-koktejl-molotov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C:\Documents and Settings\Сергей\Мои документы\Downloads\08a09ef-stadion-bojn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C:\Documents and Settings\Сергей\Мои документы\Downloads\3ded018-bjiut-berku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Documents and Settings\Сергей\Мои документы\Downloads\2a3c228-fla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Documents and Settings\Сергей\Мои документы\Downloads\e0db040-grush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C:\Documents and Settings\Сергей\Мои документы\Downloads\1bde891-img-57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4497169"/>
            <a:ext cx="40767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dirty="0" smtClean="0">
                <a:solidFill>
                  <a:schemeClr val="bg1"/>
                </a:solidFill>
              </a:rPr>
              <a:t>Ми вас не боїмося! </a:t>
            </a:r>
            <a:endParaRPr lang="ru-RU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Documents and Settings\Сергей\Мои документы\Downloads\65d596a-mv-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C:\Documents and Settings\Сергей\Мои документы\Downloads\bf4f4af-lar-1370-leda-pepelishch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Documents and Settings\Сергей\Мои документы\Downloads\f506e4e-lar-3289-perimetr-majda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Documents and Settings\Сергей\Мои документы\Downloads\439a8ae-berkut-u-kabmin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99201" y="4202964"/>
            <a:ext cx="874559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В </a:t>
            </a:r>
            <a:r>
              <a:rPr lang="ru-RU" sz="2800" dirty="0" err="1" smtClean="0">
                <a:solidFill>
                  <a:schemeClr val="bg1"/>
                </a:solidFill>
              </a:rPr>
              <a:t>ті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дні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проти</a:t>
            </a:r>
            <a:r>
              <a:rPr lang="ru-RU" sz="2800" dirty="0" smtClean="0">
                <a:solidFill>
                  <a:schemeClr val="bg1"/>
                </a:solidFill>
              </a:rPr>
              <a:t> "Беркуту" </a:t>
            </a:r>
            <a:r>
              <a:rPr lang="ru-RU" sz="2800" dirty="0" err="1" smtClean="0">
                <a:solidFill>
                  <a:schemeClr val="bg1"/>
                </a:solidFill>
              </a:rPr>
              <a:t>активісти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вже</a:t>
            </a:r>
            <a:r>
              <a:rPr lang="ru-RU" sz="2800" dirty="0" smtClean="0">
                <a:solidFill>
                  <a:schemeClr val="bg1"/>
                </a:solidFill>
              </a:rPr>
              <a:t> </a:t>
            </a:r>
            <a:r>
              <a:rPr lang="ru-RU" sz="2800" dirty="0" err="1" smtClean="0">
                <a:solidFill>
                  <a:schemeClr val="bg1"/>
                </a:solidFill>
              </a:rPr>
              <a:t>застосовували</a:t>
            </a:r>
            <a:r>
              <a:rPr lang="ru-RU" sz="2800" dirty="0" smtClean="0">
                <a:solidFill>
                  <a:schemeClr val="bg1"/>
                </a:solidFill>
              </a:rPr>
              <a:t> газ</a:t>
            </a:r>
            <a:endParaRPr lang="ru-RU" sz="2800" b="1" cap="all" spc="0" dirty="0">
              <a:ln w="0"/>
              <a:solidFill>
                <a:schemeClr val="bg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C:\Documents and Settings\Сергей\Мои документы\Downloads\114cb25-lar-6020-lenina-ne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>
                <a:solidFill>
                  <a:schemeClr val="bg1"/>
                </a:solidFill>
              </a:rPr>
              <a:t>                                   Початок “ЛЕНІНОПАДУ”</a:t>
            </a:r>
            <a:endParaRPr lang="ru-RU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C:\Documents and Settings\Сергей\Мои документы\Downloads\4b855ba-21.10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C:\Documents and Settings\Сергей\Мои документы\Downloads\5d11264-54.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C:\Documents and Settings\Сергей\Мои документы\Downloads\79b5d90-21.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C:\Documents and Settings\Сергей\Мои документы\Downloads\95aff42-25.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C:\Documents and Settings\Сергей\Мои документы\Downloads\a128274-28.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C:\Documents and Settings\Сергей\Мои документы\Downloads\df19920-lar-2135-gospital-majda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123728" y="4659982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/>
              <a:t>Шпиталь  </a:t>
            </a:r>
            <a:r>
              <a:rPr lang="uk-UA" dirty="0" err="1" smtClean="0"/>
              <a:t>Е</a:t>
            </a:r>
            <a:r>
              <a:rPr lang="uk-UA" dirty="0" err="1" smtClean="0"/>
              <a:t>вромайдана</a:t>
            </a:r>
            <a:endParaRPr lang="ru-RU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C:\Documents and Settings\Сергей\Мои документы\Downloads\3e937c4-zhavrotskij-nebesna-sotn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0"/>
            <a:ext cx="554555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6600" dirty="0" err="1" smtClean="0">
                <a:solidFill>
                  <a:schemeClr val="bg1"/>
                </a:solidFill>
              </a:rPr>
              <a:t>“Плине</a:t>
            </a:r>
            <a:r>
              <a:rPr lang="uk-UA" sz="6600" dirty="0" smtClean="0">
                <a:solidFill>
                  <a:schemeClr val="bg1"/>
                </a:solidFill>
              </a:rPr>
              <a:t> кача…”</a:t>
            </a:r>
            <a:endParaRPr lang="ru-RU" sz="6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Сергей\Рабочий стол\Новая папка (4)\2MTQb3eFEV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Сергей\Мои документы\Downloads\769c6a7-lar-2360-berkut-poluchil-po-golov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20452" y="3956744"/>
            <a:ext cx="8503097" cy="46743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 В </a:t>
            </a:r>
            <a:r>
              <a:rPr lang="ru-RU" sz="2400" dirty="0" err="1" smtClean="0">
                <a:solidFill>
                  <a:schemeClr val="bg1"/>
                </a:solidFill>
              </a:rPr>
              <a:t>активістів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ще</a:t>
            </a:r>
            <a:r>
              <a:rPr lang="ru-RU" sz="2400" dirty="0" smtClean="0">
                <a:solidFill>
                  <a:schemeClr val="bg1"/>
                </a:solidFill>
              </a:rPr>
              <a:t> не бело </a:t>
            </a:r>
            <a:r>
              <a:rPr lang="ru-RU" sz="2400" dirty="0" err="1" smtClean="0">
                <a:solidFill>
                  <a:schemeClr val="bg1"/>
                </a:solidFill>
              </a:rPr>
              <a:t>зброї</a:t>
            </a:r>
            <a:r>
              <a:rPr lang="ru-RU" sz="2400" dirty="0" smtClean="0">
                <a:solidFill>
                  <a:schemeClr val="bg1"/>
                </a:solidFill>
              </a:rPr>
              <a:t>. </a:t>
            </a:r>
            <a:r>
              <a:rPr lang="ru-RU" sz="2400" dirty="0" err="1" smtClean="0">
                <a:solidFill>
                  <a:schemeClr val="bg1"/>
                </a:solidFill>
              </a:rPr>
              <a:t>Однак</a:t>
            </a:r>
            <a:r>
              <a:rPr lang="ru-RU" sz="2400" dirty="0" smtClean="0">
                <a:solidFill>
                  <a:schemeClr val="bg1"/>
                </a:solidFill>
              </a:rPr>
              <a:t> "Беркуту" </a:t>
            </a:r>
            <a:r>
              <a:rPr lang="ru-RU" sz="2400" dirty="0" err="1" smtClean="0">
                <a:solidFill>
                  <a:schemeClr val="bg1"/>
                </a:solidFill>
              </a:rPr>
              <a:t>вже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діставалося</a:t>
            </a:r>
            <a:endParaRPr lang="ru-RU" sz="2400" b="1" cap="all" spc="0" dirty="0">
              <a:ln w="0"/>
              <a:solidFill>
                <a:schemeClr val="bg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C:\Documents and Settings\Сергей\Мои документы\Downloads\e68aaca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" y="0"/>
            <a:ext cx="9143998" cy="5143500"/>
          </a:xfrm>
          <a:prstGeom prst="rect">
            <a:avLst/>
          </a:prstGeom>
          <a:noFill/>
        </p:spPr>
      </p:pic>
      <p:pic>
        <p:nvPicPr>
          <p:cNvPr id="6146" name="Picture 2" descr="C:\Documents and Settings\Сергей\Мои документы\Downloads\1b7fa8d-lar-3439-menty-30-no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0"/>
            <a:ext cx="6048672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3573840"/>
            <a:ext cx="9144000" cy="156966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1200" dirty="0" smtClean="0"/>
              <a:t>                                 </a:t>
            </a:r>
            <a:r>
              <a:rPr lang="ru-RU" sz="2400" dirty="0" err="1" smtClean="0">
                <a:solidFill>
                  <a:schemeClr val="bg1"/>
                </a:solidFill>
              </a:rPr>
              <a:t>Це</a:t>
            </a:r>
            <a:r>
              <a:rPr lang="ru-RU" sz="2400" dirty="0" smtClean="0">
                <a:solidFill>
                  <a:schemeClr val="bg1"/>
                </a:solidFill>
              </a:rPr>
              <a:t> - </a:t>
            </a:r>
            <a:r>
              <a:rPr lang="ru-RU" sz="2400" dirty="0" err="1" smtClean="0">
                <a:solidFill>
                  <a:schemeClr val="bg1"/>
                </a:solidFill>
              </a:rPr>
              <a:t>восьмий</a:t>
            </a:r>
            <a:r>
              <a:rPr lang="ru-RU" sz="2400" dirty="0" smtClean="0">
                <a:solidFill>
                  <a:schemeClr val="bg1"/>
                </a:solidFill>
              </a:rPr>
              <a:t> день на </a:t>
            </a:r>
            <a:r>
              <a:rPr lang="ru-RU" sz="2400" dirty="0" err="1" smtClean="0">
                <a:solidFill>
                  <a:schemeClr val="bg1"/>
                </a:solidFill>
              </a:rPr>
              <a:t>Майдані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Незалежності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триває</a:t>
            </a:r>
            <a:r>
              <a:rPr lang="ru-RU" sz="2400" dirty="0" smtClean="0">
                <a:solidFill>
                  <a:schemeClr val="bg1"/>
                </a:solidFill>
              </a:rPr>
              <a:t>                                 	                    </a:t>
            </a:r>
            <a:r>
              <a:rPr lang="ru-RU" sz="2400" dirty="0" err="1" smtClean="0">
                <a:solidFill>
                  <a:schemeClr val="bg1"/>
                </a:solidFill>
              </a:rPr>
              <a:t>Всеукраїнський</a:t>
            </a:r>
            <a:r>
              <a:rPr lang="ru-RU" sz="2400" dirty="0" smtClean="0">
                <a:solidFill>
                  <a:schemeClr val="bg1"/>
                </a:solidFill>
              </a:rPr>
              <a:t> #</a:t>
            </a:r>
            <a:r>
              <a:rPr lang="ru-RU" sz="2400" dirty="0" err="1" smtClean="0">
                <a:solidFill>
                  <a:schemeClr val="bg1"/>
                </a:solidFill>
              </a:rPr>
              <a:t>Євромайдан</a:t>
            </a:r>
            <a:r>
              <a:rPr lang="ru-RU" sz="2400" dirty="0" smtClean="0">
                <a:solidFill>
                  <a:schemeClr val="bg1"/>
                </a:solidFill>
              </a:rPr>
              <a:t>.</a:t>
            </a:r>
          </a:p>
          <a:p>
            <a:r>
              <a:rPr lang="ru-RU" sz="2400" dirty="0" smtClean="0">
                <a:solidFill>
                  <a:schemeClr val="bg1"/>
                </a:solidFill>
              </a:rPr>
              <a:t>                 </a:t>
            </a:r>
            <a:r>
              <a:rPr lang="ru-RU" sz="2400" dirty="0" err="1" smtClean="0">
                <a:solidFill>
                  <a:schemeClr val="bg1"/>
                </a:solidFill>
              </a:rPr>
              <a:t>Вночі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ці</a:t>
            </a:r>
            <a:r>
              <a:rPr lang="ru-RU" sz="2400" dirty="0" smtClean="0">
                <a:solidFill>
                  <a:schemeClr val="bg1"/>
                </a:solidFill>
              </a:rPr>
              <a:t> люди в </a:t>
            </a:r>
            <a:r>
              <a:rPr lang="ru-RU" sz="2400" dirty="0" err="1" smtClean="0">
                <a:solidFill>
                  <a:schemeClr val="bg1"/>
                </a:solidFill>
              </a:rPr>
              <a:t>чорному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нападуть</a:t>
            </a:r>
            <a:r>
              <a:rPr lang="ru-RU" sz="2400" dirty="0" smtClean="0">
                <a:solidFill>
                  <a:schemeClr val="bg1"/>
                </a:solidFill>
              </a:rPr>
              <a:t> на </a:t>
            </a:r>
            <a:r>
              <a:rPr lang="ru-RU" sz="2400" dirty="0" err="1" smtClean="0">
                <a:solidFill>
                  <a:schemeClr val="bg1"/>
                </a:solidFill>
              </a:rPr>
              <a:t>студентів</a:t>
            </a:r>
            <a:r>
              <a:rPr lang="ru-RU" sz="2400" dirty="0" smtClean="0">
                <a:solidFill>
                  <a:schemeClr val="bg1"/>
                </a:solidFill>
              </a:rPr>
              <a:t>, </a:t>
            </a:r>
            <a:r>
              <a:rPr lang="ru-RU" sz="2400" dirty="0" err="1" smtClean="0">
                <a:solidFill>
                  <a:schemeClr val="bg1"/>
                </a:solidFill>
              </a:rPr>
              <a:t>що</a:t>
            </a:r>
            <a:r>
              <a:rPr lang="ru-RU" sz="2400" dirty="0" smtClean="0">
                <a:solidFill>
                  <a:schemeClr val="bg1"/>
                </a:solidFill>
              </a:rPr>
              <a:t>           	   </a:t>
            </a:r>
            <a:r>
              <a:rPr lang="ru-RU" sz="2400" dirty="0" err="1" smtClean="0">
                <a:solidFill>
                  <a:schemeClr val="bg1"/>
                </a:solidFill>
              </a:rPr>
              <a:t>призведе</a:t>
            </a:r>
            <a:r>
              <a:rPr lang="ru-RU" sz="2400" dirty="0" smtClean="0">
                <a:solidFill>
                  <a:schemeClr val="bg1"/>
                </a:solidFill>
              </a:rPr>
              <a:t> до </a:t>
            </a:r>
            <a:r>
              <a:rPr lang="ru-RU" sz="2400" dirty="0" err="1" smtClean="0">
                <a:solidFill>
                  <a:schemeClr val="bg1"/>
                </a:solidFill>
              </a:rPr>
              <a:t>нової</a:t>
            </a:r>
            <a:r>
              <a:rPr lang="ru-RU" sz="2400" dirty="0" smtClean="0">
                <a:solidFill>
                  <a:schemeClr val="bg1"/>
                </a:solidFill>
              </a:rPr>
              <a:t>, </a:t>
            </a:r>
            <a:r>
              <a:rPr lang="ru-RU" sz="2400" dirty="0" err="1" smtClean="0">
                <a:solidFill>
                  <a:schemeClr val="bg1"/>
                </a:solidFill>
              </a:rPr>
              <a:t>більш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активної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стадії</a:t>
            </a:r>
            <a:r>
              <a:rPr lang="ru-RU" sz="2400" dirty="0" smtClean="0">
                <a:solidFill>
                  <a:schemeClr val="bg1"/>
                </a:solidFill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</a:rPr>
              <a:t>Євромайдану</a:t>
            </a:r>
            <a:r>
              <a:rPr lang="ru-RU" sz="2400" dirty="0" smtClean="0">
                <a:solidFill>
                  <a:schemeClr val="bg1"/>
                </a:solidFill>
              </a:rPr>
              <a:t>.</a:t>
            </a:r>
            <a:r>
              <a:rPr lang="ru-RU" sz="1200" dirty="0" smtClean="0"/>
              <a:t> </a:t>
            </a:r>
            <a:endParaRPr lang="ru-RU" sz="1200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Сергей\Мои документы\Downloads\1a82deb-mv-06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860032" y="3435847"/>
            <a:ext cx="428396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Comic Sans MS" pitchFamily="66" charset="0"/>
              </a:rPr>
              <a:t>1 </a:t>
            </a:r>
            <a:r>
              <a:rPr lang="ru-RU" sz="1600" dirty="0" err="1" smtClean="0">
                <a:solidFill>
                  <a:schemeClr val="bg1"/>
                </a:solidFill>
                <a:latin typeface="Comic Sans MS" pitchFamily="66" charset="0"/>
              </a:rPr>
              <a:t>грудня</a:t>
            </a:r>
            <a:r>
              <a:rPr lang="ru-RU" sz="1600" dirty="0" smtClean="0">
                <a:solidFill>
                  <a:schemeClr val="bg1"/>
                </a:solidFill>
                <a:latin typeface="Comic Sans MS" pitchFamily="66" charset="0"/>
              </a:rPr>
              <a:t>, коли на </a:t>
            </a:r>
            <a:r>
              <a:rPr lang="ru-RU" sz="1600" dirty="0" err="1" smtClean="0">
                <a:solidFill>
                  <a:schemeClr val="bg1"/>
                </a:solidFill>
                <a:latin typeface="Comic Sans MS" pitchFamily="66" charset="0"/>
              </a:rPr>
              <a:t>Майдані</a:t>
            </a:r>
            <a:r>
              <a:rPr lang="ru-RU" sz="1600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  <a:latin typeface="Comic Sans MS" pitchFamily="66" charset="0"/>
              </a:rPr>
              <a:t>відбувся</a:t>
            </a:r>
            <a:r>
              <a:rPr lang="ru-RU" sz="1600" dirty="0" smtClean="0">
                <a:solidFill>
                  <a:schemeClr val="bg1"/>
                </a:solidFill>
                <a:latin typeface="Comic Sans MS" pitchFamily="66" charset="0"/>
              </a:rPr>
              <a:t> марш </a:t>
            </a:r>
            <a:r>
              <a:rPr lang="ru-RU" sz="1600" dirty="0" err="1" smtClean="0">
                <a:solidFill>
                  <a:schemeClr val="bg1"/>
                </a:solidFill>
                <a:latin typeface="Comic Sans MS" pitchFamily="66" charset="0"/>
              </a:rPr>
              <a:t>Мільйонів</a:t>
            </a:r>
            <a:r>
              <a:rPr lang="ru-RU" sz="1600" dirty="0" smtClean="0">
                <a:solidFill>
                  <a:schemeClr val="bg1"/>
                </a:solidFill>
                <a:latin typeface="Comic Sans MS" pitchFamily="66" charset="0"/>
              </a:rPr>
              <a:t>, на </a:t>
            </a:r>
            <a:r>
              <a:rPr lang="ru-RU" sz="1600" dirty="0" err="1" smtClean="0">
                <a:solidFill>
                  <a:schemeClr val="bg1"/>
                </a:solidFill>
                <a:latin typeface="Comic Sans MS" pitchFamily="66" charset="0"/>
              </a:rPr>
              <a:t>Банкову</a:t>
            </a:r>
            <a:r>
              <a:rPr lang="ru-RU" sz="1600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  <a:latin typeface="Comic Sans MS" pitchFamily="66" charset="0"/>
              </a:rPr>
              <a:t>прийшли</a:t>
            </a:r>
            <a:r>
              <a:rPr lang="ru-RU" sz="1600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  <a:latin typeface="Comic Sans MS" pitchFamily="66" charset="0"/>
              </a:rPr>
              <a:t>активісти</a:t>
            </a:r>
            <a:r>
              <a:rPr lang="ru-RU" sz="1600" dirty="0" smtClean="0">
                <a:solidFill>
                  <a:schemeClr val="bg1"/>
                </a:solidFill>
                <a:latin typeface="Comic Sans MS" pitchFamily="66" charset="0"/>
              </a:rPr>
              <a:t>. </a:t>
            </a:r>
            <a:r>
              <a:rPr lang="ru-RU" sz="1600" dirty="0" err="1" smtClean="0">
                <a:solidFill>
                  <a:schemeClr val="bg1"/>
                </a:solidFill>
                <a:latin typeface="Comic Sans MS" pitchFamily="66" charset="0"/>
              </a:rPr>
              <a:t>Серед</a:t>
            </a:r>
            <a:r>
              <a:rPr lang="ru-RU" sz="1600" dirty="0" smtClean="0">
                <a:solidFill>
                  <a:schemeClr val="bg1"/>
                </a:solidFill>
                <a:latin typeface="Comic Sans MS" pitchFamily="66" charset="0"/>
              </a:rPr>
              <a:t> них </a:t>
            </a:r>
            <a:r>
              <a:rPr lang="ru-RU" sz="1600" dirty="0" err="1" smtClean="0">
                <a:solidFill>
                  <a:schemeClr val="bg1"/>
                </a:solidFill>
                <a:latin typeface="Comic Sans MS" pitchFamily="66" charset="0"/>
              </a:rPr>
              <a:t>були</a:t>
            </a:r>
            <a:r>
              <a:rPr lang="ru-RU" sz="1600" dirty="0" smtClean="0">
                <a:solidFill>
                  <a:schemeClr val="bg1"/>
                </a:solidFill>
                <a:latin typeface="Comic Sans MS" pitchFamily="66" charset="0"/>
              </a:rPr>
              <a:t> не </a:t>
            </a:r>
            <a:r>
              <a:rPr lang="ru-RU" sz="1600" dirty="0" err="1" smtClean="0">
                <a:solidFill>
                  <a:schemeClr val="bg1"/>
                </a:solidFill>
                <a:latin typeface="Comic Sans MS" pitchFamily="66" charset="0"/>
              </a:rPr>
              <a:t>тільки</a:t>
            </a:r>
            <a:r>
              <a:rPr lang="ru-RU" sz="1600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  <a:latin typeface="Comic Sans MS" pitchFamily="66" charset="0"/>
              </a:rPr>
              <a:t>провокатори</a:t>
            </a:r>
            <a:r>
              <a:rPr lang="ru-RU" sz="1600" dirty="0" smtClean="0">
                <a:solidFill>
                  <a:schemeClr val="bg1"/>
                </a:solidFill>
                <a:latin typeface="Comic Sans MS" pitchFamily="66" charset="0"/>
              </a:rPr>
              <a:t>, </a:t>
            </a:r>
            <a:r>
              <a:rPr lang="ru-RU" sz="1600" dirty="0" err="1" smtClean="0">
                <a:solidFill>
                  <a:schemeClr val="bg1"/>
                </a:solidFill>
                <a:latin typeface="Comic Sans MS" pitchFamily="66" charset="0"/>
              </a:rPr>
              <a:t>але</a:t>
            </a:r>
            <a:r>
              <a:rPr lang="ru-RU" sz="1600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  <a:latin typeface="Comic Sans MS" pitchFamily="66" charset="0"/>
              </a:rPr>
              <a:t>й</a:t>
            </a:r>
            <a:r>
              <a:rPr lang="ru-RU" sz="1600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  <a:latin typeface="Comic Sans MS" pitchFamily="66" charset="0"/>
              </a:rPr>
              <a:t>ті</a:t>
            </a:r>
            <a:r>
              <a:rPr lang="ru-RU" sz="1600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  <a:latin typeface="Comic Sans MS" pitchFamily="66" charset="0"/>
              </a:rPr>
              <a:t>молоді</a:t>
            </a:r>
            <a:r>
              <a:rPr lang="ru-RU" sz="1600" dirty="0" smtClean="0">
                <a:solidFill>
                  <a:schemeClr val="bg1"/>
                </a:solidFill>
                <a:latin typeface="Comic Sans MS" pitchFamily="66" charset="0"/>
              </a:rPr>
              <a:t> люди, </a:t>
            </a:r>
            <a:r>
              <a:rPr lang="ru-RU" sz="1600" dirty="0" err="1" smtClean="0">
                <a:solidFill>
                  <a:schemeClr val="bg1"/>
                </a:solidFill>
                <a:latin typeface="Comic Sans MS" pitchFamily="66" charset="0"/>
              </a:rPr>
              <a:t>які</a:t>
            </a:r>
            <a:r>
              <a:rPr lang="ru-RU" sz="1600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  <a:latin typeface="Comic Sans MS" pitchFamily="66" charset="0"/>
              </a:rPr>
              <a:t>виступали</a:t>
            </a:r>
            <a:r>
              <a:rPr lang="ru-RU" sz="1600" dirty="0" smtClean="0">
                <a:solidFill>
                  <a:schemeClr val="bg1"/>
                </a:solidFill>
                <a:latin typeface="Comic Sans MS" pitchFamily="66" charset="0"/>
              </a:rPr>
              <a:t> за </a:t>
            </a:r>
            <a:r>
              <a:rPr lang="ru-RU" sz="1600" dirty="0" err="1" smtClean="0">
                <a:solidFill>
                  <a:schemeClr val="bg1"/>
                </a:solidFill>
                <a:latin typeface="Comic Sans MS" pitchFamily="66" charset="0"/>
              </a:rPr>
              <a:t>більш</a:t>
            </a:r>
            <a:r>
              <a:rPr lang="ru-RU" sz="1600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  <a:latin typeface="Comic Sans MS" pitchFamily="66" charset="0"/>
              </a:rPr>
              <a:t>активну</a:t>
            </a:r>
            <a:r>
              <a:rPr lang="ru-RU" sz="1600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  <a:latin typeface="Comic Sans MS" pitchFamily="66" charset="0"/>
              </a:rPr>
              <a:t>бротьбу</a:t>
            </a:r>
            <a:r>
              <a:rPr lang="ru-RU" sz="1600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1600" dirty="0" err="1" smtClean="0">
                <a:solidFill>
                  <a:schemeClr val="bg1"/>
                </a:solidFill>
                <a:latin typeface="Comic Sans MS" pitchFamily="66" charset="0"/>
              </a:rPr>
              <a:t>з</a:t>
            </a:r>
            <a:r>
              <a:rPr lang="ru-RU" sz="1600" dirty="0" smtClean="0">
                <a:solidFill>
                  <a:schemeClr val="bg1"/>
                </a:solidFill>
                <a:latin typeface="Comic Sans MS" pitchFamily="66" charset="0"/>
              </a:rPr>
              <a:t> режимом.</a:t>
            </a:r>
            <a:endParaRPr lang="ru-RU" sz="1600" b="1" cap="all" spc="0" dirty="0">
              <a:ln w="0"/>
              <a:solidFill>
                <a:schemeClr val="bg1"/>
              </a:solidFill>
              <a:effectLst>
                <a:reflection blurRad="12700" stA="50000" endPos="50000" dist="5000" dir="5400000" sy="-100000" rotWithShape="0"/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Сергей\Мои документы\Downloads\106b99a-lar-4233-1dec-krasn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39552" y="4299943"/>
            <a:ext cx="8280921" cy="46743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dirty="0" err="1" smtClean="0">
                <a:solidFill>
                  <a:schemeClr val="bg1"/>
                </a:solidFill>
                <a:latin typeface="Comic Sans MS" pitchFamily="66" charset="0"/>
              </a:rPr>
              <a:t>Після</a:t>
            </a:r>
            <a:r>
              <a:rPr lang="ru-RU" sz="2400" dirty="0" smtClean="0">
                <a:solidFill>
                  <a:schemeClr val="bg1"/>
                </a:solidFill>
                <a:latin typeface="Comic Sans MS" pitchFamily="66" charset="0"/>
              </a:rPr>
              <a:t> 1 </a:t>
            </a:r>
            <a:r>
              <a:rPr lang="ru-RU" sz="2400" dirty="0" err="1" smtClean="0">
                <a:solidFill>
                  <a:schemeClr val="bg1"/>
                </a:solidFill>
                <a:latin typeface="Comic Sans MS" pitchFamily="66" charset="0"/>
              </a:rPr>
              <a:t>грудня</a:t>
            </a:r>
            <a:r>
              <a:rPr lang="ru-RU" sz="2400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  <a:latin typeface="Comic Sans MS" pitchFamily="66" charset="0"/>
              </a:rPr>
              <a:t>розпочалися</a:t>
            </a:r>
            <a:r>
              <a:rPr lang="ru-RU" sz="2400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  <a:latin typeface="Comic Sans MS" pitchFamily="66" charset="0"/>
              </a:rPr>
              <a:t>перші</a:t>
            </a:r>
            <a:r>
              <a:rPr lang="ru-RU" sz="2400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ru-RU" sz="2400" dirty="0" err="1" smtClean="0">
                <a:solidFill>
                  <a:schemeClr val="bg1"/>
                </a:solidFill>
                <a:latin typeface="Comic Sans MS" pitchFamily="66" charset="0"/>
              </a:rPr>
              <a:t>арешти</a:t>
            </a:r>
            <a:endParaRPr lang="ru-RU" sz="2400" b="1" cap="all" spc="0" dirty="0">
              <a:ln w="0"/>
              <a:solidFill>
                <a:schemeClr val="bg1"/>
              </a:solidFill>
              <a:effectLst>
                <a:reflection blurRad="12700" stA="50000" endPos="50000" dist="5000" dir="5400000" sy="-100000" rotWithShape="0"/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E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E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283</TotalTime>
  <Words>228</Words>
  <Application>Microsoft Office PowerPoint</Application>
  <PresentationFormat>Экран (16:9)</PresentationFormat>
  <Paragraphs>36</Paragraphs>
  <Slides>58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58</vt:i4>
      </vt:variant>
    </vt:vector>
  </HeadingPairs>
  <TitlesOfParts>
    <vt:vector size="59" baseType="lpstr">
      <vt:lpstr>Тема Office</vt:lpstr>
      <vt:lpstr>  #Євромайдан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#Євромайдан</dc:title>
  <cp:lastModifiedBy>SIRONYA</cp:lastModifiedBy>
  <cp:revision>31</cp:revision>
  <dcterms:modified xsi:type="dcterms:W3CDTF">2014-12-08T21:11:56Z</dcterms:modified>
</cp:coreProperties>
</file>