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3" y="1449304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3" y="1396721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3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1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9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1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7" y="2341476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1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10" y="4650475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1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9" y="66676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1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CCCFBD-DA73-406D-898F-AB6FB053358A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CC0930-85C6-4296-8F86-BC011F6FB5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Агатангел</a:t>
            </a:r>
            <a:r>
              <a:rPr lang="ru-RU" dirty="0" smtClean="0"/>
              <a:t> </a:t>
            </a:r>
            <a:r>
              <a:rPr lang="ru-RU" dirty="0" err="1" smtClean="0"/>
              <a:t>Кримський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5536" y="26064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У м. </a:t>
            </a:r>
            <a:r>
              <a:rPr lang="ru-RU" dirty="0" err="1"/>
              <a:t>Володимирі-Волинському</a:t>
            </a:r>
            <a:r>
              <a:rPr lang="ru-RU" dirty="0"/>
              <a:t> 15 </a:t>
            </a:r>
            <a:r>
              <a:rPr lang="ru-RU" dirty="0" err="1"/>
              <a:t>січня</a:t>
            </a:r>
            <a:r>
              <a:rPr lang="ru-RU" dirty="0"/>
              <a:t> 1871 року в </a:t>
            </a:r>
            <a:r>
              <a:rPr lang="ru-RU" dirty="0" err="1"/>
              <a:t>російськомовній</a:t>
            </a:r>
            <a:r>
              <a:rPr lang="ru-RU" dirty="0"/>
              <a:t>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/>
              <a:t>народилася</a:t>
            </a:r>
            <a:r>
              <a:rPr lang="ru-RU" dirty="0"/>
              <a:t> феноменально </a:t>
            </a:r>
            <a:r>
              <a:rPr lang="ru-RU" dirty="0" err="1"/>
              <a:t>обдарована</a:t>
            </a:r>
            <a:r>
              <a:rPr lang="ru-RU" dirty="0"/>
              <a:t> </a:t>
            </a:r>
            <a:r>
              <a:rPr lang="ru-RU" dirty="0" err="1"/>
              <a:t>дитина</a:t>
            </a:r>
            <a:r>
              <a:rPr lang="ru-RU" dirty="0"/>
              <a:t>, яка </a:t>
            </a:r>
            <a:r>
              <a:rPr lang="ru-RU" dirty="0" err="1"/>
              <a:t>вже</a:t>
            </a:r>
            <a:r>
              <a:rPr lang="ru-RU" dirty="0"/>
              <a:t> у три роки </a:t>
            </a:r>
            <a:r>
              <a:rPr lang="ru-RU" dirty="0" err="1"/>
              <a:t>вміла</a:t>
            </a:r>
            <a:r>
              <a:rPr lang="ru-RU" dirty="0"/>
              <a:t> </a:t>
            </a:r>
            <a:r>
              <a:rPr lang="ru-RU" dirty="0" err="1"/>
              <a:t>читати</a:t>
            </a:r>
            <a:r>
              <a:rPr lang="ru-RU" dirty="0"/>
              <a:t>. </a:t>
            </a:r>
            <a:r>
              <a:rPr lang="ru-RU" dirty="0" err="1"/>
              <a:t>Батько</a:t>
            </a:r>
            <a:r>
              <a:rPr lang="ru-RU" dirty="0"/>
              <a:t>, за </a:t>
            </a:r>
            <a:r>
              <a:rPr lang="ru-RU" dirty="0" err="1"/>
              <a:t>походженням</a:t>
            </a:r>
            <a:r>
              <a:rPr lang="ru-RU" dirty="0"/>
              <a:t> татарин,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білоруське</a:t>
            </a:r>
            <a:r>
              <a:rPr lang="ru-RU" dirty="0"/>
              <a:t> </a:t>
            </a:r>
            <a:r>
              <a:rPr lang="ru-RU" dirty="0" err="1"/>
              <a:t>коріння</a:t>
            </a:r>
            <a:r>
              <a:rPr lang="ru-RU" dirty="0"/>
              <a:t>, </a:t>
            </a:r>
            <a:r>
              <a:rPr lang="ru-RU" dirty="0" err="1"/>
              <a:t>викладав</a:t>
            </a:r>
            <a:r>
              <a:rPr lang="ru-RU" dirty="0"/>
              <a:t>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географію</a:t>
            </a:r>
            <a:r>
              <a:rPr lang="ru-RU" dirty="0"/>
              <a:t> у </a:t>
            </a:r>
            <a:r>
              <a:rPr lang="ru-RU" dirty="0" err="1"/>
              <a:t>місцевій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,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відомого</a:t>
            </a:r>
            <a:r>
              <a:rPr lang="ru-RU" dirty="0"/>
              <a:t> </a:t>
            </a:r>
            <a:r>
              <a:rPr lang="ru-RU" dirty="0" err="1"/>
              <a:t>польсько-литовського</a:t>
            </a:r>
            <a:r>
              <a:rPr lang="ru-RU" dirty="0"/>
              <a:t> роду. </a:t>
            </a:r>
            <a:r>
              <a:rPr lang="ru-RU" dirty="0" err="1"/>
              <a:t>Агатангел</a:t>
            </a:r>
            <a:r>
              <a:rPr lang="ru-RU" dirty="0"/>
              <a:t> </a:t>
            </a:r>
            <a:r>
              <a:rPr lang="ru-RU" dirty="0" err="1"/>
              <a:t>неодноразово</a:t>
            </a:r>
            <a:r>
              <a:rPr lang="ru-RU" dirty="0"/>
              <a:t> </a:t>
            </a:r>
            <a:r>
              <a:rPr lang="ru-RU" dirty="0" err="1"/>
              <a:t>підкреслював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«…</a:t>
            </a:r>
            <a:r>
              <a:rPr lang="ru-RU" dirty="0" err="1"/>
              <a:t>й</a:t>
            </a:r>
            <a:r>
              <a:rPr lang="ru-RU" dirty="0"/>
              <a:t> кровинки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… Я </a:t>
            </a:r>
            <a:r>
              <a:rPr lang="ru-RU" dirty="0" err="1"/>
              <a:t>родивсь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виріс</a:t>
            </a:r>
            <a:r>
              <a:rPr lang="ru-RU" dirty="0"/>
              <a:t> на </a:t>
            </a:r>
            <a:r>
              <a:rPr lang="ru-RU" dirty="0" err="1"/>
              <a:t>Україні</a:t>
            </a:r>
            <a:r>
              <a:rPr lang="ru-RU" dirty="0"/>
              <a:t> та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українізувався</a:t>
            </a:r>
            <a:r>
              <a:rPr lang="ru-RU" dirty="0"/>
              <a:t>». У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поступив до </a:t>
            </a:r>
            <a:r>
              <a:rPr lang="ru-RU" dirty="0" err="1"/>
              <a:t>місцевого</a:t>
            </a:r>
            <a:r>
              <a:rPr lang="ru-RU" dirty="0"/>
              <a:t> училища в </a:t>
            </a:r>
            <a:r>
              <a:rPr lang="ru-RU" dirty="0" err="1"/>
              <a:t>Звенигородці</a:t>
            </a:r>
            <a:r>
              <a:rPr lang="ru-RU" dirty="0"/>
              <a:t> на </a:t>
            </a:r>
            <a:r>
              <a:rPr lang="ru-RU" dirty="0" err="1"/>
              <a:t>Черкащині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незабаром</a:t>
            </a:r>
            <a:r>
              <a:rPr lang="ru-RU" dirty="0"/>
              <a:t> </a:t>
            </a:r>
            <a:r>
              <a:rPr lang="ru-RU" dirty="0" err="1"/>
              <a:t>переїхала</a:t>
            </a:r>
            <a:r>
              <a:rPr lang="ru-RU" dirty="0"/>
              <a:t> родина,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навчався</a:t>
            </a:r>
            <a:r>
              <a:rPr lang="ru-RU" dirty="0"/>
              <a:t> в </a:t>
            </a:r>
            <a:r>
              <a:rPr lang="ru-RU" dirty="0" err="1"/>
              <a:t>Острозькій</a:t>
            </a:r>
            <a:r>
              <a:rPr lang="ru-RU" dirty="0"/>
              <a:t> </a:t>
            </a:r>
            <a:r>
              <a:rPr lang="ru-RU" dirty="0" err="1"/>
              <a:t>прото-гімназії</a:t>
            </a:r>
            <a:r>
              <a:rPr lang="ru-RU" dirty="0"/>
              <a:t>, </a:t>
            </a:r>
            <a:r>
              <a:rPr lang="ru-RU" dirty="0" err="1"/>
              <a:t>далі</a:t>
            </a:r>
            <a:r>
              <a:rPr lang="ru-RU" dirty="0"/>
              <a:t> –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Київській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. У 18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закінчив</a:t>
            </a:r>
            <a:r>
              <a:rPr lang="ru-RU" dirty="0"/>
              <a:t> </a:t>
            </a:r>
            <a:r>
              <a:rPr lang="ru-RU" dirty="0" err="1"/>
              <a:t>Колегію</a:t>
            </a:r>
            <a:r>
              <a:rPr lang="ru-RU" dirty="0"/>
              <a:t> Галагана, де,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французької</a:t>
            </a:r>
            <a:r>
              <a:rPr lang="ru-RU" dirty="0"/>
              <a:t>, </a:t>
            </a:r>
            <a:r>
              <a:rPr lang="ru-RU" dirty="0" err="1"/>
              <a:t>англійської</a:t>
            </a:r>
            <a:r>
              <a:rPr lang="ru-RU" dirty="0"/>
              <a:t>, </a:t>
            </a:r>
            <a:r>
              <a:rPr lang="ru-RU" dirty="0" err="1"/>
              <a:t>німецької</a:t>
            </a:r>
            <a:r>
              <a:rPr lang="ru-RU" dirty="0"/>
              <a:t>, </a:t>
            </a:r>
            <a:r>
              <a:rPr lang="ru-RU" dirty="0" err="1"/>
              <a:t>польської</a:t>
            </a:r>
            <a:r>
              <a:rPr lang="ru-RU" dirty="0"/>
              <a:t>, </a:t>
            </a:r>
            <a:r>
              <a:rPr lang="ru-RU" dirty="0" err="1"/>
              <a:t>опанував</a:t>
            </a:r>
            <a:r>
              <a:rPr lang="ru-RU" dirty="0"/>
              <a:t> </a:t>
            </a:r>
            <a:r>
              <a:rPr lang="ru-RU" dirty="0" err="1"/>
              <a:t>грецьку</a:t>
            </a:r>
            <a:r>
              <a:rPr lang="ru-RU" dirty="0"/>
              <a:t>, </a:t>
            </a:r>
            <a:r>
              <a:rPr lang="ru-RU" dirty="0" err="1"/>
              <a:t>італійську</a:t>
            </a:r>
            <a:r>
              <a:rPr lang="ru-RU" dirty="0"/>
              <a:t>, </a:t>
            </a:r>
            <a:r>
              <a:rPr lang="ru-RU" dirty="0" err="1"/>
              <a:t>турецьку</a:t>
            </a:r>
            <a:r>
              <a:rPr lang="ru-RU" dirty="0"/>
              <a:t>, </a:t>
            </a:r>
            <a:r>
              <a:rPr lang="ru-RU" dirty="0" err="1"/>
              <a:t>латинську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 </a:t>
            </a:r>
            <a:endParaRPr lang="ru-RU" dirty="0" smtClean="0"/>
          </a:p>
          <a:p>
            <a:r>
              <a:rPr lang="uk-UA" dirty="0" smtClean="0"/>
              <a:t>Взагалі знав 60 мов.</a:t>
            </a:r>
            <a:endParaRPr lang="ru-RU" dirty="0"/>
          </a:p>
        </p:txBody>
      </p:sp>
      <p:pic>
        <p:nvPicPr>
          <p:cNvPr id="8" name="Рисунок 7" descr="180px-Stamp_of_Ukraine_s1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3789040"/>
            <a:ext cx="164592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 1918 </a:t>
            </a:r>
            <a:r>
              <a:rPr lang="ru-RU" dirty="0" err="1"/>
              <a:t>він</a:t>
            </a:r>
            <a:r>
              <a:rPr lang="ru-RU" dirty="0"/>
              <a:t> жив у </a:t>
            </a:r>
            <a:r>
              <a:rPr lang="ru-RU" dirty="0" err="1"/>
              <a:t>Росії</a:t>
            </a:r>
            <a:r>
              <a:rPr lang="ru-RU" dirty="0"/>
              <a:t>: </a:t>
            </a:r>
            <a:r>
              <a:rPr lang="ru-RU" dirty="0" err="1"/>
              <a:t>навчався</a:t>
            </a:r>
            <a:r>
              <a:rPr lang="ru-RU" dirty="0"/>
              <a:t> в </a:t>
            </a:r>
            <a:r>
              <a:rPr lang="ru-RU" dirty="0" err="1"/>
              <a:t>Лазарєвському</a:t>
            </a:r>
            <a:r>
              <a:rPr lang="ru-RU" dirty="0"/>
              <a:t> </a:t>
            </a:r>
            <a:r>
              <a:rPr lang="ru-RU" dirty="0" err="1"/>
              <a:t>інституті</a:t>
            </a:r>
            <a:r>
              <a:rPr lang="ru-RU" dirty="0"/>
              <a:t> </a:t>
            </a:r>
            <a:r>
              <a:rPr lang="ru-RU" dirty="0" err="1"/>
              <a:t>східних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 у </a:t>
            </a:r>
            <a:r>
              <a:rPr lang="ru-RU" dirty="0" err="1"/>
              <a:t>Москві</a:t>
            </a:r>
            <a:r>
              <a:rPr lang="ru-RU" dirty="0"/>
              <a:t>; </a:t>
            </a:r>
            <a:r>
              <a:rPr lang="ru-RU" dirty="0" err="1"/>
              <a:t>вже</a:t>
            </a:r>
            <a:r>
              <a:rPr lang="ru-RU" dirty="0"/>
              <a:t> в 25 </a:t>
            </a:r>
            <a:r>
              <a:rPr lang="ru-RU" dirty="0" err="1"/>
              <a:t>років</a:t>
            </a:r>
            <a:r>
              <a:rPr lang="ru-RU" dirty="0"/>
              <a:t> там же </a:t>
            </a:r>
            <a:r>
              <a:rPr lang="ru-RU" dirty="0" err="1"/>
              <a:t>викладав</a:t>
            </a:r>
            <a:r>
              <a:rPr lang="ru-RU" dirty="0"/>
              <a:t> </a:t>
            </a:r>
            <a:r>
              <a:rPr lang="ru-RU" dirty="0" err="1"/>
              <a:t>арабську</a:t>
            </a:r>
            <a:r>
              <a:rPr lang="ru-RU" dirty="0"/>
              <a:t>, у 30 –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професор</a:t>
            </a:r>
            <a:r>
              <a:rPr lang="ru-RU" dirty="0"/>
              <a:t> </a:t>
            </a:r>
            <a:r>
              <a:rPr lang="ru-RU" dirty="0" err="1"/>
              <a:t>східної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</a:t>
            </a:r>
            <a:r>
              <a:rPr lang="ru-RU" dirty="0" err="1"/>
              <a:t>перекладає</a:t>
            </a:r>
            <a:r>
              <a:rPr lang="ru-RU" dirty="0"/>
              <a:t> на </a:t>
            </a:r>
            <a:r>
              <a:rPr lang="ru-RU" dirty="0" err="1"/>
              <a:t>російську</a:t>
            </a:r>
            <a:r>
              <a:rPr lang="ru-RU" dirty="0"/>
              <a:t> Коран, </a:t>
            </a:r>
            <a:r>
              <a:rPr lang="ru-RU" dirty="0" err="1"/>
              <a:t>видає</a:t>
            </a:r>
            <a:r>
              <a:rPr lang="ru-RU" dirty="0"/>
              <a:t> </a:t>
            </a:r>
            <a:r>
              <a:rPr lang="ru-RU" dirty="0" err="1"/>
              <a:t>цілу</a:t>
            </a:r>
            <a:r>
              <a:rPr lang="ru-RU" dirty="0"/>
              <a:t> низку </a:t>
            </a:r>
            <a:r>
              <a:rPr lang="ru-RU" dirty="0" err="1"/>
              <a:t>підручників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арабської</a:t>
            </a:r>
            <a:r>
              <a:rPr lang="ru-RU" dirty="0"/>
              <a:t>, </a:t>
            </a:r>
            <a:r>
              <a:rPr lang="ru-RU" dirty="0" err="1"/>
              <a:t>перської</a:t>
            </a:r>
            <a:r>
              <a:rPr lang="ru-RU" dirty="0"/>
              <a:t>, </a:t>
            </a:r>
            <a:r>
              <a:rPr lang="ru-RU" dirty="0" err="1"/>
              <a:t>турецької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</a:t>
            </a:r>
            <a:r>
              <a:rPr lang="ru-RU" dirty="0" err="1"/>
              <a:t>Близького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Сходу не </a:t>
            </a:r>
            <a:r>
              <a:rPr lang="ru-RU" dirty="0" err="1"/>
              <a:t>втратили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ваги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дотепер</a:t>
            </a:r>
            <a:r>
              <a:rPr lang="ru-RU" dirty="0"/>
              <a:t>. А.Ю. </a:t>
            </a:r>
            <a:r>
              <a:rPr lang="ru-RU" dirty="0" err="1"/>
              <a:t>Кримський</a:t>
            </a:r>
            <a:r>
              <a:rPr lang="ru-RU" dirty="0"/>
              <a:t> </a:t>
            </a:r>
            <a:r>
              <a:rPr lang="ru-RU" dirty="0" err="1"/>
              <a:t>розробив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науці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«</a:t>
            </a:r>
            <a:r>
              <a:rPr lang="ru-RU" dirty="0" err="1"/>
              <a:t>орієнталізм</a:t>
            </a:r>
            <a:r>
              <a:rPr lang="ru-RU" dirty="0"/>
              <a:t>» (</a:t>
            </a:r>
            <a:r>
              <a:rPr lang="ru-RU" dirty="0" err="1"/>
              <a:t>сходознавство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арабського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),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довів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історична</a:t>
            </a:r>
            <a:r>
              <a:rPr lang="ru-RU" dirty="0"/>
              <a:t> доля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історією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культурою </a:t>
            </a:r>
            <a:r>
              <a:rPr lang="ru-RU" dirty="0" err="1"/>
              <a:t>Туреччини</a:t>
            </a:r>
            <a:r>
              <a:rPr lang="ru-RU" dirty="0"/>
              <a:t>, </a:t>
            </a:r>
            <a:r>
              <a:rPr lang="ru-RU" dirty="0" err="1"/>
              <a:t>Ірану</a:t>
            </a:r>
            <a:r>
              <a:rPr lang="ru-RU" dirty="0"/>
              <a:t>, </a:t>
            </a:r>
            <a:r>
              <a:rPr lang="ru-RU" dirty="0" err="1"/>
              <a:t>Персії</a:t>
            </a:r>
            <a:r>
              <a:rPr lang="ru-RU" dirty="0"/>
              <a:t>. Коли </a:t>
            </a:r>
            <a:r>
              <a:rPr lang="ru-RU" dirty="0" err="1"/>
              <a:t>його</a:t>
            </a:r>
            <a:r>
              <a:rPr lang="ru-RU" dirty="0"/>
              <a:t> питали,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знає</a:t>
            </a:r>
            <a:r>
              <a:rPr lang="ru-RU" dirty="0"/>
              <a:t>, то </a:t>
            </a:r>
            <a:r>
              <a:rPr lang="ru-RU" dirty="0" err="1"/>
              <a:t>жартома</a:t>
            </a:r>
            <a:r>
              <a:rPr lang="ru-RU" dirty="0"/>
              <a:t> </a:t>
            </a:r>
            <a:r>
              <a:rPr lang="ru-RU" dirty="0" err="1"/>
              <a:t>відповідав</a:t>
            </a:r>
            <a:r>
              <a:rPr lang="ru-RU" dirty="0"/>
              <a:t> «</a:t>
            </a:r>
            <a:r>
              <a:rPr lang="ru-RU" dirty="0" err="1"/>
              <a:t>легше</a:t>
            </a:r>
            <a:r>
              <a:rPr lang="ru-RU" dirty="0"/>
              <a:t> буде </a:t>
            </a:r>
            <a:r>
              <a:rPr lang="ru-RU" dirty="0" err="1"/>
              <a:t>сказати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я </a:t>
            </a:r>
            <a:r>
              <a:rPr lang="ru-RU" dirty="0" err="1"/>
              <a:t>мов</a:t>
            </a:r>
            <a:r>
              <a:rPr lang="ru-RU" dirty="0"/>
              <a:t> не знаю»; а </a:t>
            </a:r>
            <a:r>
              <a:rPr lang="ru-RU" dirty="0" err="1"/>
              <a:t>науковці</a:t>
            </a:r>
            <a:r>
              <a:rPr lang="ru-RU" dirty="0"/>
              <a:t> </a:t>
            </a:r>
            <a:r>
              <a:rPr lang="ru-RU" dirty="0" err="1"/>
              <a:t>нарахували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60 до 100 </a:t>
            </a:r>
            <a:r>
              <a:rPr lang="ru-RU" dirty="0" err="1"/>
              <a:t>мов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феноменальну</a:t>
            </a:r>
            <a:r>
              <a:rPr lang="ru-RU" dirty="0"/>
              <a:t> </a:t>
            </a:r>
            <a:r>
              <a:rPr lang="ru-RU" dirty="0" err="1"/>
              <a:t>пам'ять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скаржився</a:t>
            </a:r>
            <a:r>
              <a:rPr lang="ru-RU" dirty="0"/>
              <a:t> </a:t>
            </a:r>
            <a:r>
              <a:rPr lang="ru-RU" dirty="0" err="1"/>
              <a:t>знайомим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«</a:t>
            </a:r>
            <a:r>
              <a:rPr lang="ru-RU" dirty="0" err="1"/>
              <a:t>нічого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забути».</a:t>
            </a:r>
          </a:p>
        </p:txBody>
      </p:sp>
      <p:pic>
        <p:nvPicPr>
          <p:cNvPr id="5" name="Рисунок 4" descr="250px-МД_Кримськ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4077072"/>
            <a:ext cx="5374456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січні</a:t>
            </a:r>
            <a:r>
              <a:rPr lang="ru-RU" dirty="0"/>
              <a:t> 1941 </a:t>
            </a:r>
            <a:r>
              <a:rPr lang="ru-RU" dirty="0" err="1"/>
              <a:t>році</a:t>
            </a:r>
            <a:r>
              <a:rPr lang="ru-RU" dirty="0"/>
              <a:t> у </a:t>
            </a:r>
            <a:r>
              <a:rPr lang="ru-RU" dirty="0" err="1"/>
              <a:t>Києві</a:t>
            </a:r>
            <a:r>
              <a:rPr lang="ru-RU" dirty="0"/>
              <a:t> </a:t>
            </a:r>
            <a:r>
              <a:rPr lang="ru-RU" dirty="0" err="1"/>
              <a:t>урочисто</a:t>
            </a:r>
            <a:r>
              <a:rPr lang="ru-RU" dirty="0"/>
              <a:t> </a:t>
            </a:r>
            <a:r>
              <a:rPr lang="ru-RU" dirty="0" err="1"/>
              <a:t>відзначили</a:t>
            </a:r>
            <a:r>
              <a:rPr lang="ru-RU" dirty="0"/>
              <a:t> 70-річчя А.Ю. </a:t>
            </a:r>
            <a:r>
              <a:rPr lang="ru-RU" dirty="0" err="1"/>
              <a:t>Кримського</a:t>
            </a:r>
            <a:r>
              <a:rPr lang="ru-RU" dirty="0"/>
              <a:t>,  нагородили орденом Трудового Червоного Прапора (в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джерелах</a:t>
            </a:r>
            <a:r>
              <a:rPr lang="ru-RU" dirty="0"/>
              <a:t> –  орденом </a:t>
            </a:r>
            <a:r>
              <a:rPr lang="ru-RU" dirty="0" err="1"/>
              <a:t>Леніна</a:t>
            </a:r>
            <a:r>
              <a:rPr lang="ru-RU" dirty="0"/>
              <a:t>), </a:t>
            </a:r>
            <a:r>
              <a:rPr lang="ru-RU" dirty="0" err="1"/>
              <a:t>присвоїли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 </a:t>
            </a:r>
            <a:r>
              <a:rPr lang="ru-RU" dirty="0" err="1"/>
              <a:t>заслуженого</a:t>
            </a:r>
            <a:r>
              <a:rPr lang="ru-RU" dirty="0"/>
              <a:t> </a:t>
            </a:r>
            <a:r>
              <a:rPr lang="ru-RU" dirty="0" err="1"/>
              <a:t>діяча</a:t>
            </a:r>
            <a:r>
              <a:rPr lang="ru-RU" dirty="0"/>
              <a:t> науки. </a:t>
            </a:r>
            <a:r>
              <a:rPr lang="ru-RU" dirty="0" err="1"/>
              <a:t>Війна</a:t>
            </a:r>
            <a:r>
              <a:rPr lang="ru-RU" dirty="0"/>
              <a:t> застала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Криму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 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пасинком</a:t>
            </a:r>
            <a:r>
              <a:rPr lang="ru-RU" dirty="0"/>
              <a:t> Василем </a:t>
            </a:r>
            <a:r>
              <a:rPr lang="ru-RU" dirty="0" err="1"/>
              <a:t>відпочивав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одразу</a:t>
            </a:r>
            <a:r>
              <a:rPr lang="ru-RU" dirty="0"/>
              <a:t> </a:t>
            </a:r>
            <a:r>
              <a:rPr lang="ru-RU" dirty="0" err="1"/>
              <a:t>виїхав</a:t>
            </a:r>
            <a:r>
              <a:rPr lang="ru-RU" dirty="0"/>
              <a:t> на </a:t>
            </a:r>
            <a:r>
              <a:rPr lang="ru-RU" dirty="0" err="1"/>
              <a:t>Черкащину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врятувати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рукописи. </a:t>
            </a:r>
            <a:r>
              <a:rPr lang="ru-RU" dirty="0" err="1"/>
              <a:t>Саме</a:t>
            </a:r>
            <a:r>
              <a:rPr lang="ru-RU" dirty="0"/>
              <a:t> в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трагічний</a:t>
            </a:r>
            <a:r>
              <a:rPr lang="ru-RU" dirty="0"/>
              <a:t> час, у </a:t>
            </a:r>
            <a:r>
              <a:rPr lang="ru-RU" dirty="0" err="1"/>
              <a:t>липні</a:t>
            </a:r>
            <a:r>
              <a:rPr lang="ru-RU" dirty="0"/>
              <a:t>, коли ворог </a:t>
            </a:r>
            <a:r>
              <a:rPr lang="ru-RU" dirty="0" err="1"/>
              <a:t>наближався</a:t>
            </a:r>
            <a:r>
              <a:rPr lang="ru-RU" dirty="0"/>
              <a:t> до </a:t>
            </a:r>
            <a:r>
              <a:rPr lang="ru-RU" dirty="0" err="1"/>
              <a:t>Києва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 наук УРСР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евакуйовані</a:t>
            </a:r>
            <a:r>
              <a:rPr lang="ru-RU" dirty="0"/>
              <a:t> до </a:t>
            </a:r>
            <a:r>
              <a:rPr lang="ru-RU" dirty="0" err="1"/>
              <a:t>Уфи</a:t>
            </a:r>
            <a:r>
              <a:rPr lang="ru-RU" dirty="0"/>
              <a:t>, в Звенигородку за ним </a:t>
            </a:r>
            <a:r>
              <a:rPr lang="ru-RU" dirty="0" err="1"/>
              <a:t>приїжджають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 НКВС, </a:t>
            </a:r>
            <a:r>
              <a:rPr lang="ru-RU" dirty="0" err="1"/>
              <a:t>оголошують</a:t>
            </a:r>
            <a:r>
              <a:rPr lang="ru-RU" dirty="0"/>
              <a:t> «</a:t>
            </a:r>
            <a:r>
              <a:rPr lang="ru-RU" dirty="0" err="1"/>
              <a:t>ідеологом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буржуазного </a:t>
            </a:r>
            <a:r>
              <a:rPr lang="ru-RU" dirty="0" err="1"/>
              <a:t>націоналізму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роками </a:t>
            </a:r>
            <a:r>
              <a:rPr lang="ru-RU" dirty="0" err="1"/>
              <a:t>очолював</a:t>
            </a:r>
            <a:r>
              <a:rPr lang="ru-RU" dirty="0"/>
              <a:t> </a:t>
            </a:r>
            <a:r>
              <a:rPr lang="ru-RU" dirty="0" err="1"/>
              <a:t>націоналістичне</a:t>
            </a:r>
            <a:r>
              <a:rPr lang="ru-RU" dirty="0"/>
              <a:t> </a:t>
            </a:r>
            <a:r>
              <a:rPr lang="ru-RU" dirty="0" err="1"/>
              <a:t>підпілля</a:t>
            </a:r>
            <a:r>
              <a:rPr lang="ru-RU" dirty="0"/>
              <a:t>», разом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багатьма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відомими</a:t>
            </a:r>
            <a:r>
              <a:rPr lang="ru-RU" dirty="0"/>
              <a:t> </a:t>
            </a:r>
            <a:r>
              <a:rPr lang="ru-RU" dirty="0" err="1"/>
              <a:t>вченими</a:t>
            </a:r>
            <a:r>
              <a:rPr lang="ru-RU" dirty="0"/>
              <a:t>, </a:t>
            </a:r>
            <a:r>
              <a:rPr lang="ru-RU" dirty="0" err="1"/>
              <a:t>літераторами</a:t>
            </a:r>
            <a:r>
              <a:rPr lang="ru-RU" dirty="0"/>
              <a:t> у </a:t>
            </a:r>
            <a:r>
              <a:rPr lang="ru-RU" dirty="0" err="1"/>
              <a:t>холодних</a:t>
            </a:r>
            <a:r>
              <a:rPr lang="ru-RU" dirty="0"/>
              <a:t> вагонах, </a:t>
            </a:r>
            <a:r>
              <a:rPr lang="ru-RU" dirty="0" err="1"/>
              <a:t>відправляють</a:t>
            </a:r>
            <a:r>
              <a:rPr lang="ru-RU" dirty="0"/>
              <a:t> до Казахстану. За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версій</a:t>
            </a:r>
            <a:r>
              <a:rPr lang="ru-RU" dirty="0"/>
              <a:t> </a:t>
            </a:r>
            <a:r>
              <a:rPr lang="ru-RU" dirty="0" err="1"/>
              <a:t>Агатангел</a:t>
            </a:r>
            <a:r>
              <a:rPr lang="ru-RU" dirty="0"/>
              <a:t> Юхимович </a:t>
            </a:r>
            <a:r>
              <a:rPr lang="ru-RU" dirty="0" err="1"/>
              <a:t>помирає</a:t>
            </a:r>
            <a:r>
              <a:rPr lang="ru-RU" dirty="0"/>
              <a:t> в </a:t>
            </a:r>
            <a:r>
              <a:rPr lang="ru-RU" dirty="0" err="1"/>
              <a:t>лікарні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«</a:t>
            </a:r>
            <a:r>
              <a:rPr lang="ru-RU" dirty="0" err="1"/>
              <a:t>славилася</a:t>
            </a:r>
            <a:r>
              <a:rPr lang="ru-RU" dirty="0"/>
              <a:t>»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суворим</a:t>
            </a:r>
            <a:r>
              <a:rPr lang="ru-RU" dirty="0"/>
              <a:t> режимом. </a:t>
            </a:r>
            <a:r>
              <a:rPr lang="ru-RU" dirty="0" err="1"/>
              <a:t>Офіційна</a:t>
            </a:r>
            <a:r>
              <a:rPr lang="ru-RU" dirty="0"/>
              <a:t> дата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– 25 </a:t>
            </a:r>
            <a:r>
              <a:rPr lang="ru-RU" dirty="0" err="1"/>
              <a:t>січня</a:t>
            </a:r>
            <a:r>
              <a:rPr lang="ru-RU" dirty="0"/>
              <a:t> 1942 року, та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поховання</a:t>
            </a:r>
            <a:r>
              <a:rPr lang="ru-RU" dirty="0"/>
              <a:t> </a:t>
            </a:r>
            <a:r>
              <a:rPr lang="ru-RU" dirty="0" err="1"/>
              <a:t>невідоме</a:t>
            </a:r>
            <a:r>
              <a:rPr lang="ru-RU" dirty="0"/>
              <a:t>, </a:t>
            </a:r>
            <a:r>
              <a:rPr lang="ru-RU" dirty="0" err="1"/>
              <a:t>отож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сумніви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довезли до Кустанаю, </a:t>
            </a:r>
            <a:r>
              <a:rPr lang="ru-RU" dirty="0" err="1"/>
              <a:t>вірогідніше</a:t>
            </a:r>
            <a:r>
              <a:rPr lang="ru-RU" dirty="0"/>
              <a:t> –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загинув</a:t>
            </a:r>
            <a:r>
              <a:rPr lang="ru-RU" dirty="0"/>
              <a:t> у </a:t>
            </a:r>
            <a:r>
              <a:rPr lang="ru-RU" dirty="0" err="1"/>
              <a:t>дорозі</a:t>
            </a:r>
            <a:r>
              <a:rPr lang="ru-RU" dirty="0"/>
              <a:t>, як Л. </a:t>
            </a:r>
            <a:r>
              <a:rPr lang="ru-RU" dirty="0" err="1"/>
              <a:t>Старицька-Черняхівська</a:t>
            </a:r>
            <a:r>
              <a:rPr lang="ru-RU" dirty="0"/>
              <a:t>, О. Стешенко, І. </a:t>
            </a:r>
            <a:r>
              <a:rPr lang="ru-RU" dirty="0" err="1"/>
              <a:t>Черкаський</a:t>
            </a:r>
            <a:r>
              <a:rPr lang="ru-RU" dirty="0"/>
              <a:t> та </a:t>
            </a:r>
            <a:r>
              <a:rPr lang="ru-RU" dirty="0" smtClean="0"/>
              <a:t>ін.1957 </a:t>
            </a:r>
            <a:r>
              <a:rPr lang="ru-RU" dirty="0"/>
              <a:t>року </a:t>
            </a:r>
            <a:r>
              <a:rPr lang="ru-RU" dirty="0" err="1"/>
              <a:t>нашого</a:t>
            </a:r>
            <a:r>
              <a:rPr lang="ru-RU" dirty="0"/>
              <a:t> </a:t>
            </a:r>
            <a:r>
              <a:rPr lang="ru-RU" dirty="0" err="1"/>
              <a:t>славетного</a:t>
            </a:r>
            <a:r>
              <a:rPr lang="ru-RU" dirty="0"/>
              <a:t> земляка </a:t>
            </a:r>
            <a:r>
              <a:rPr lang="ru-RU" dirty="0" err="1"/>
              <a:t>було</a:t>
            </a:r>
            <a:r>
              <a:rPr lang="ru-RU" dirty="0"/>
              <a:t> «</a:t>
            </a:r>
            <a:r>
              <a:rPr lang="ru-RU" dirty="0" err="1"/>
              <a:t>реабілітовано</a:t>
            </a:r>
            <a:r>
              <a:rPr lang="ru-RU" dirty="0"/>
              <a:t>», 1970 року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ім’я</a:t>
            </a:r>
            <a:r>
              <a:rPr lang="ru-RU" dirty="0"/>
              <a:t> </a:t>
            </a:r>
            <a:r>
              <a:rPr lang="ru-RU" dirty="0" err="1"/>
              <a:t>занесене</a:t>
            </a:r>
            <a:r>
              <a:rPr lang="ru-RU" dirty="0"/>
              <a:t> ЮНЕСКО у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видатних</a:t>
            </a:r>
            <a:r>
              <a:rPr lang="ru-RU" dirty="0"/>
              <a:t> </a:t>
            </a:r>
            <a:r>
              <a:rPr lang="ru-RU" dirty="0" err="1"/>
              <a:t>діячів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</a:p>
        </p:txBody>
      </p:sp>
      <p:pic>
        <p:nvPicPr>
          <p:cNvPr id="5" name="Рисунок 4" descr="images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4509120"/>
            <a:ext cx="1714500" cy="2090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548680"/>
            <a:ext cx="2880320" cy="504056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</TotalTime>
  <Words>175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Агатангел Кримський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Агатангел Кримський</dc:title>
  <dc:creator>марина</dc:creator>
  <cp:lastModifiedBy>марина</cp:lastModifiedBy>
  <cp:revision>3</cp:revision>
  <dcterms:created xsi:type="dcterms:W3CDTF">2012-11-27T16:22:21Z</dcterms:created>
  <dcterms:modified xsi:type="dcterms:W3CDTF">2012-11-27T16:51:30Z</dcterms:modified>
</cp:coreProperties>
</file>