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7" r:id="rId6"/>
    <p:sldId id="262" r:id="rId7"/>
    <p:sldId id="25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355092" cy="702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692696"/>
            <a:ext cx="7124328" cy="1470025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haroni" pitchFamily="2" charset="-79"/>
                <a:cs typeface="Aharoni" pitchFamily="2" charset="-79"/>
              </a:rPr>
              <a:t>America's Most Beautiful Landmarks</a:t>
            </a:r>
            <a:endParaRPr lang="ru-RU" sz="6000" b="1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16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0744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Statue of Liberty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6348"/>
            <a:ext cx="3873978" cy="5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07300"/>
            <a:ext cx="3695063" cy="510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21"/>
            <a:ext cx="5055163" cy="379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396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457" y="15719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  <a:latin typeface="Aharoni" pitchFamily="2" charset="-79"/>
                <a:cs typeface="Aharoni" pitchFamily="2" charset="-79"/>
              </a:rPr>
              <a:t>Mount Rushmore </a:t>
            </a:r>
            <a:endParaRPr lang="ru-RU" sz="6600" dirty="0">
              <a:ln>
                <a:solidFill>
                  <a:schemeClr val="bg1"/>
                </a:solidFill>
              </a:ln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9" y="1265430"/>
            <a:ext cx="4826021" cy="41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66571"/>
            <a:ext cx="6311662" cy="355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58" y="1052736"/>
            <a:ext cx="5490357" cy="36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42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312338" cy="68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9617" y="908720"/>
            <a:ext cx="4176464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Lincoln Memorial </a:t>
            </a:r>
            <a:endParaRPr lang="ru-RU" sz="5400" dirty="0">
              <a:solidFill>
                <a:schemeClr val="bg1"/>
              </a:solidFill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09" y="2276872"/>
            <a:ext cx="5891808" cy="44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02757"/>
            <a:ext cx="4147124" cy="657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71762"/>
            <a:ext cx="74295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0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144930"/>
            <a:ext cx="11301286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Hoover Dam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8" y="2852936"/>
            <a:ext cx="5040560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55" y="94860"/>
            <a:ext cx="4556397" cy="327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35851"/>
            <a:ext cx="5400953" cy="43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5215"/>
            <a:ext cx="9611883" cy="720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itchFamily="18" charset="0"/>
              </a:rPr>
              <a:t>Empire </a:t>
            </a: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itchFamily="18" charset="0"/>
              </a:rPr>
              <a:t/>
            </a:r>
            <a:b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itchFamily="18" charset="0"/>
              </a:rPr>
            </a:br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itchFamily="18" charset="0"/>
              </a:rPr>
              <a:t>State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itchFamily="18" charset="0"/>
              </a:rPr>
              <a:t>Building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1" y="2026945"/>
            <a:ext cx="432318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82" y="2852936"/>
            <a:ext cx="4995556" cy="376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31112"/>
            <a:ext cx="3275856" cy="492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4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2486025"/>
            <a:ext cx="27622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14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America's Most Beautiful Landmarks</vt:lpstr>
      <vt:lpstr>Statue of Liberty</vt:lpstr>
      <vt:lpstr>Mount Rushmore </vt:lpstr>
      <vt:lpstr>Lincoln Memorial </vt:lpstr>
      <vt:lpstr>Hoover Dam</vt:lpstr>
      <vt:lpstr>Empire  State Building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America's Most Beautiful Landmarks</dc:title>
  <dc:creator>Galina</dc:creator>
  <cp:lastModifiedBy>Galichka</cp:lastModifiedBy>
  <cp:revision>13</cp:revision>
  <dcterms:created xsi:type="dcterms:W3CDTF">2013-12-14T17:14:40Z</dcterms:created>
  <dcterms:modified xsi:type="dcterms:W3CDTF">2013-12-16T00:15:57Z</dcterms:modified>
</cp:coreProperties>
</file>