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0" dirty="0" smtClean="0"/>
              <a:t/>
            </a:r>
            <a:br>
              <a:rPr lang="uk-UA" b="0" dirty="0" smtClean="0"/>
            </a:br>
            <a:r>
              <a:rPr lang="uk-UA" b="0" dirty="0" smtClean="0"/>
              <a:t/>
            </a:r>
            <a:br>
              <a:rPr lang="uk-UA" b="0" dirty="0" smtClean="0"/>
            </a:br>
            <a:r>
              <a:rPr lang="uk-UA" b="0" dirty="0" smtClean="0"/>
              <a:t/>
            </a:r>
            <a:br>
              <a:rPr lang="uk-UA" b="0" dirty="0" smtClean="0"/>
            </a:br>
            <a:r>
              <a:rPr lang="uk-UA" b="0" dirty="0" smtClean="0"/>
              <a:t/>
            </a:r>
            <a:br>
              <a:rPr lang="uk-UA" b="0" dirty="0" smtClean="0"/>
            </a:br>
            <a:r>
              <a:rPr lang="uk-UA" b="0" dirty="0" smtClean="0"/>
              <a:t/>
            </a:r>
            <a:br>
              <a:rPr lang="uk-UA" b="0" dirty="0" smtClean="0"/>
            </a:br>
            <a:r>
              <a:rPr lang="uk-UA" b="0" dirty="0" smtClean="0"/>
              <a:t/>
            </a:r>
            <a:br>
              <a:rPr lang="uk-UA" b="0" dirty="0" smtClean="0"/>
            </a:br>
            <a:r>
              <a:rPr lang="uk-UA" b="0" dirty="0" smtClean="0"/>
              <a:t> </a:t>
            </a:r>
            <a:r>
              <a:rPr lang="uk-UA" b="0" dirty="0" smtClean="0"/>
              <a:t/>
            </a:r>
            <a:br>
              <a:rPr lang="uk-UA" b="0" dirty="0" smtClean="0"/>
            </a:br>
            <a:r>
              <a:rPr lang="uk-UA" sz="4900" b="0" dirty="0" smtClean="0"/>
              <a:t>Презентація на тему:Татарбунарське повстання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</a:t>
            </a:r>
          </a:p>
          <a:p>
            <a:r>
              <a:rPr lang="uk-UA" dirty="0" smtClean="0"/>
              <a:t>Учениця 10 класу</a:t>
            </a:r>
          </a:p>
          <a:p>
            <a:r>
              <a:rPr lang="uk-UA" dirty="0" smtClean="0"/>
              <a:t>Шевченко Ілона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Татарбунарське повстання (</a:t>
            </a:r>
            <a:r>
              <a:rPr lang="uk-UA" dirty="0" err="1" smtClean="0"/>
              <a:t>рум</a:t>
            </a:r>
            <a:r>
              <a:rPr lang="uk-UA" dirty="0" smtClean="0"/>
              <a:t>., </a:t>
            </a:r>
            <a:r>
              <a:rPr lang="uk-UA" dirty="0" err="1" smtClean="0"/>
              <a:t>молд</a:t>
            </a:r>
            <a:r>
              <a:rPr lang="uk-UA" dirty="0" smtClean="0"/>
              <a:t>. </a:t>
            </a:r>
            <a:r>
              <a:rPr lang="uk-UA" dirty="0" err="1" smtClean="0"/>
              <a:t>Răscoala</a:t>
            </a:r>
            <a:r>
              <a:rPr lang="uk-UA" dirty="0" smtClean="0"/>
              <a:t> </a:t>
            </a:r>
            <a:r>
              <a:rPr lang="uk-UA" dirty="0" err="1" smtClean="0"/>
              <a:t>de</a:t>
            </a:r>
            <a:r>
              <a:rPr lang="uk-UA" dirty="0" smtClean="0"/>
              <a:t> </a:t>
            </a:r>
            <a:r>
              <a:rPr lang="uk-UA" dirty="0" err="1" smtClean="0"/>
              <a:t>la</a:t>
            </a:r>
            <a:r>
              <a:rPr lang="uk-UA" dirty="0" smtClean="0"/>
              <a:t> </a:t>
            </a:r>
            <a:r>
              <a:rPr lang="uk-UA" dirty="0" err="1" smtClean="0"/>
              <a:t>Tatarbunar</a:t>
            </a:r>
            <a:r>
              <a:rPr lang="uk-UA" dirty="0" smtClean="0"/>
              <a:t>, рос. </a:t>
            </a:r>
            <a:r>
              <a:rPr lang="uk-UA" dirty="0" err="1" smtClean="0"/>
              <a:t>Татарбунарское</a:t>
            </a:r>
            <a:r>
              <a:rPr lang="uk-UA" dirty="0" smtClean="0"/>
              <a:t> </a:t>
            </a:r>
            <a:r>
              <a:rPr lang="uk-UA" dirty="0" err="1" smtClean="0"/>
              <a:t>восстание</a:t>
            </a:r>
            <a:r>
              <a:rPr lang="uk-UA" dirty="0" smtClean="0"/>
              <a:t>) — збройне селянське повстання в Південній </a:t>
            </a:r>
            <a:r>
              <a:rPr lang="uk-UA" dirty="0" err="1" smtClean="0"/>
              <a:t>Бесарабії</a:t>
            </a:r>
            <a:r>
              <a:rPr lang="uk-UA" dirty="0" smtClean="0"/>
              <a:t> під керівництвом більшовицької партії проти румунської влади, що проходило 15—18 вересня 1924 року.</a:t>
            </a:r>
            <a:endParaRPr lang="uk-UA" dirty="0"/>
          </a:p>
        </p:txBody>
      </p:sp>
      <p:pic>
        <p:nvPicPr>
          <p:cNvPr id="6" name="Содержимое 5" descr="800px-IICCR_B007_Tatarbunary_peasant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55976" y="1916832"/>
            <a:ext cx="4464496" cy="3096344"/>
          </a:xfrm>
        </p:spPr>
      </p:pic>
      <p:sp>
        <p:nvSpPr>
          <p:cNvPr id="7" name="TextBox 6"/>
          <p:cNvSpPr txBox="1"/>
          <p:nvPr/>
        </p:nvSpPr>
        <p:spPr>
          <a:xfrm>
            <a:off x="4860032" y="537321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Повсталі</a:t>
            </a:r>
            <a:r>
              <a:rPr lang="ru-RU" dirty="0" smtClean="0"/>
              <a:t> </a:t>
            </a:r>
            <a:r>
              <a:rPr lang="ru-RU" dirty="0" err="1" smtClean="0"/>
              <a:t>татарбунарці</a:t>
            </a:r>
            <a:r>
              <a:rPr lang="ru-RU" dirty="0" smtClean="0"/>
              <a:t>. 1924 </a:t>
            </a:r>
            <a:r>
              <a:rPr lang="ru-RU" dirty="0" err="1" smtClean="0"/>
              <a:t>р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Перебіг</a:t>
            </a:r>
            <a:r>
              <a:rPr lang="ru-RU" dirty="0" smtClean="0"/>
              <a:t> </a:t>
            </a:r>
            <a:r>
              <a:rPr lang="ru-RU" dirty="0" err="1" smtClean="0"/>
              <a:t>подій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12 вересня 1924 в селі Миколаївському (Бессарабія, Румунія) розпочалося селянське повстання, що через три дні перекинулося </a:t>
            </a:r>
            <a:r>
              <a:rPr lang="uk-UA" dirty="0" err="1" smtClean="0"/>
              <a:t>наАккерманський</a:t>
            </a:r>
            <a:r>
              <a:rPr lang="uk-UA" dirty="0" smtClean="0"/>
              <a:t> повіт. 15 вересня в Татарбунарах селяни проголосили радянську владу, яку утримували три дні. Повстання жорстоко придушене румунськими військами: розстріляно 500 селян, більшість з яких не були причетними до повстання.</a:t>
            </a:r>
            <a:endParaRPr lang="uk-UA" dirty="0"/>
          </a:p>
        </p:txBody>
      </p:sp>
      <p:pic>
        <p:nvPicPr>
          <p:cNvPr id="5" name="Содержимое 4" descr="800px-005.Un_grup_de_revolutionari_de_la_Tatar-Bunar_din_timpul_rascoalelor_de_la_19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844824"/>
            <a:ext cx="4248472" cy="2803992"/>
          </a:xfrm>
        </p:spPr>
      </p:pic>
      <p:sp>
        <p:nvSpPr>
          <p:cNvPr id="6" name="TextBox 5"/>
          <p:cNvSpPr txBox="1"/>
          <p:nvPr/>
        </p:nvSpPr>
        <p:spPr>
          <a:xfrm>
            <a:off x="4716016" y="5085184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Група</a:t>
            </a:r>
            <a:r>
              <a:rPr lang="ru-RU" dirty="0" smtClean="0"/>
              <a:t> </a:t>
            </a:r>
            <a:r>
              <a:rPr lang="ru-RU" dirty="0" err="1" smtClean="0"/>
              <a:t>татарбунарських</a:t>
            </a:r>
            <a:r>
              <a:rPr lang="ru-RU" dirty="0" smtClean="0"/>
              <a:t> </a:t>
            </a:r>
            <a:r>
              <a:rPr lang="ru-RU" dirty="0" err="1" smtClean="0"/>
              <a:t>повстанців</a:t>
            </a:r>
            <a:r>
              <a:rPr lang="ru-RU" dirty="0" smtClean="0"/>
              <a:t>. </a:t>
            </a:r>
            <a:r>
              <a:rPr lang="ru-RU" dirty="0" err="1" smtClean="0"/>
              <a:t>Вересень</a:t>
            </a:r>
            <a:r>
              <a:rPr lang="ru-RU" dirty="0" smtClean="0"/>
              <a:t> 1924 </a:t>
            </a:r>
            <a:r>
              <a:rPr lang="ru-RU" dirty="0" err="1" smtClean="0"/>
              <a:t>р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mg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084501" cy="6813376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389120"/>
          </a:xfrm>
        </p:spPr>
        <p:txBody>
          <a:bodyPr>
            <a:normAutofit fontScale="92500"/>
          </a:bodyPr>
          <a:lstStyle/>
          <a:p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 smtClean="0"/>
              <a:t>повстанні</a:t>
            </a:r>
            <a:r>
              <a:rPr lang="ru-RU" dirty="0" smtClean="0"/>
              <a:t> брало участь </a:t>
            </a:r>
            <a:r>
              <a:rPr lang="ru-RU" dirty="0" err="1" smtClean="0"/>
              <a:t>близько</a:t>
            </a:r>
            <a:r>
              <a:rPr lang="ru-RU" dirty="0" smtClean="0"/>
              <a:t> 6 тис.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очолив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 ревком на </a:t>
            </a:r>
            <a:r>
              <a:rPr lang="ru-RU" dirty="0" err="1" smtClean="0"/>
              <a:t>чолі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О. </a:t>
            </a:r>
            <a:r>
              <a:rPr lang="ru-RU" dirty="0" err="1" smtClean="0"/>
              <a:t>Клюшніковим</a:t>
            </a:r>
            <a:r>
              <a:rPr lang="ru-RU" dirty="0" smtClean="0"/>
              <a:t>. </a:t>
            </a:r>
            <a:r>
              <a:rPr lang="ru-RU" dirty="0" err="1" smtClean="0"/>
              <a:t>Слабоозброєні</a:t>
            </a:r>
            <a:r>
              <a:rPr lang="ru-RU" dirty="0" smtClean="0"/>
              <a:t> </a:t>
            </a:r>
            <a:r>
              <a:rPr lang="ru-RU" dirty="0" err="1" smtClean="0"/>
              <a:t>повстанці</a:t>
            </a:r>
            <a:r>
              <a:rPr lang="ru-RU" dirty="0" smtClean="0"/>
              <a:t> не могли </a:t>
            </a:r>
            <a:r>
              <a:rPr lang="ru-RU" dirty="0" err="1" smtClean="0"/>
              <a:t>протистояти</a:t>
            </a:r>
            <a:r>
              <a:rPr lang="ru-RU" dirty="0" smtClean="0"/>
              <a:t> </a:t>
            </a:r>
            <a:r>
              <a:rPr lang="ru-RU" dirty="0" err="1" smtClean="0"/>
              <a:t>румунській</a:t>
            </a:r>
            <a:r>
              <a:rPr lang="ru-RU" dirty="0" smtClean="0"/>
              <a:t> </a:t>
            </a:r>
            <a:r>
              <a:rPr lang="ru-RU" dirty="0" err="1" smtClean="0"/>
              <a:t>армії</a:t>
            </a:r>
            <a:r>
              <a:rPr lang="ru-RU" dirty="0" smtClean="0"/>
              <a:t>. </a:t>
            </a:r>
            <a:r>
              <a:rPr lang="ru-RU" dirty="0" err="1" smtClean="0"/>
              <a:t>Повстання</a:t>
            </a:r>
            <a:r>
              <a:rPr lang="ru-RU" dirty="0" smtClean="0"/>
              <a:t> не </a:t>
            </a:r>
            <a:r>
              <a:rPr lang="ru-RU" dirty="0" err="1" smtClean="0"/>
              <a:t>підтримали</a:t>
            </a:r>
            <a:r>
              <a:rPr lang="ru-RU" dirty="0" smtClean="0"/>
              <a:t> </a:t>
            </a:r>
            <a:r>
              <a:rPr lang="ru-RU" dirty="0" err="1" smtClean="0"/>
              <a:t>молдавські</a:t>
            </a:r>
            <a:r>
              <a:rPr lang="ru-RU" dirty="0" smtClean="0"/>
              <a:t> </a:t>
            </a:r>
            <a:r>
              <a:rPr lang="ru-RU" dirty="0" err="1" smtClean="0"/>
              <a:t>селяни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німецькі</a:t>
            </a:r>
            <a:r>
              <a:rPr lang="ru-RU" dirty="0" smtClean="0"/>
              <a:t> </a:t>
            </a:r>
            <a:r>
              <a:rPr lang="ru-RU" dirty="0" err="1" smtClean="0"/>
              <a:t>колоністи</a:t>
            </a:r>
            <a:r>
              <a:rPr lang="ru-RU" dirty="0" smtClean="0"/>
              <a:t>. 1925 р. </a:t>
            </a:r>
            <a:r>
              <a:rPr lang="ru-RU" dirty="0" err="1" smtClean="0"/>
              <a:t>судовий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(«</a:t>
            </a:r>
            <a:r>
              <a:rPr lang="ru-RU" dirty="0" err="1" smtClean="0"/>
              <a:t>Процес</a:t>
            </a:r>
            <a:r>
              <a:rPr lang="ru-RU" dirty="0" smtClean="0"/>
              <a:t> 500») над </a:t>
            </a:r>
            <a:r>
              <a:rPr lang="ru-RU" dirty="0" err="1" smtClean="0"/>
              <a:t>учасниками</a:t>
            </a:r>
            <a:r>
              <a:rPr lang="ru-RU" dirty="0" smtClean="0"/>
              <a:t> </a:t>
            </a:r>
            <a:r>
              <a:rPr lang="ru-RU" dirty="0" err="1" smtClean="0"/>
              <a:t>повстання</a:t>
            </a:r>
            <a:r>
              <a:rPr lang="ru-RU" dirty="0" smtClean="0"/>
              <a:t>. 85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засуджено</a:t>
            </a:r>
            <a:r>
              <a:rPr lang="ru-RU" dirty="0" smtClean="0"/>
              <a:t> на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терміни</a:t>
            </a:r>
            <a:r>
              <a:rPr lang="ru-RU" dirty="0" smtClean="0"/>
              <a:t> </a:t>
            </a:r>
            <a:r>
              <a:rPr lang="ru-RU" dirty="0" err="1" smtClean="0"/>
              <a:t>ув'язнення</a:t>
            </a:r>
            <a:r>
              <a:rPr lang="ru-RU" dirty="0" smtClean="0"/>
              <a:t>. </a:t>
            </a:r>
            <a:r>
              <a:rPr lang="ru-RU" dirty="0" err="1" smtClean="0"/>
              <a:t>Судові</a:t>
            </a:r>
            <a:r>
              <a:rPr lang="ru-RU" dirty="0" smtClean="0"/>
              <a:t> </a:t>
            </a:r>
            <a:r>
              <a:rPr lang="ru-RU" dirty="0" err="1" smtClean="0"/>
              <a:t>переслідування</a:t>
            </a:r>
            <a:r>
              <a:rPr lang="ru-RU" dirty="0" smtClean="0"/>
              <a:t> </a:t>
            </a:r>
            <a:r>
              <a:rPr lang="ru-RU" dirty="0" err="1" smtClean="0"/>
              <a:t>тривали</a:t>
            </a:r>
            <a:r>
              <a:rPr lang="ru-RU" dirty="0" smtClean="0"/>
              <a:t> аж до 1929 р.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ліберальні</a:t>
            </a:r>
            <a:r>
              <a:rPr lang="ru-RU" dirty="0" smtClean="0"/>
              <a:t> </a:t>
            </a:r>
            <a:r>
              <a:rPr lang="ru-RU" dirty="0" err="1" smtClean="0"/>
              <a:t>вироки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зумовлені</a:t>
            </a:r>
            <a:r>
              <a:rPr lang="ru-RU" dirty="0" smtClean="0"/>
              <a:t> широкою </a:t>
            </a:r>
            <a:r>
              <a:rPr lang="ru-RU" dirty="0" err="1" smtClean="0"/>
              <a:t>компанією</a:t>
            </a:r>
            <a:r>
              <a:rPr lang="ru-RU" dirty="0" smtClean="0"/>
              <a:t> </a:t>
            </a:r>
            <a:r>
              <a:rPr lang="ru-RU" dirty="0" err="1" smtClean="0"/>
              <a:t>протестів</a:t>
            </a:r>
            <a:r>
              <a:rPr lang="ru-RU" dirty="0" smtClean="0"/>
              <a:t> у </a:t>
            </a:r>
            <a:r>
              <a:rPr lang="ru-RU" dirty="0" err="1" smtClean="0"/>
              <a:t>Румунії</a:t>
            </a:r>
            <a:r>
              <a:rPr lang="ru-RU" dirty="0" smtClean="0"/>
              <a:t> та за </a:t>
            </a:r>
            <a:r>
              <a:rPr lang="ru-RU" dirty="0" err="1" smtClean="0"/>
              <a:t>її</a:t>
            </a:r>
            <a:r>
              <a:rPr lang="ru-RU" dirty="0" smtClean="0"/>
              <a:t> межами.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389120"/>
          </a:xfrm>
        </p:spPr>
        <p:txBody>
          <a:bodyPr>
            <a:normAutofit/>
          </a:bodyPr>
          <a:lstStyle/>
          <a:p>
            <a:r>
              <a:rPr lang="uk-UA" dirty="0" smtClean="0"/>
              <a:t>На боці повсталих виступила Комуністична партія Румунії. ЦК компартії Румунії в спеціальному маніфесті закликав надати допомогу повстанцям. У ноті протесту радянський уряд зажадав покласти кінець кривавим розправам. Розправившись з повсталими і заарештувавши багатьох його учасників, румунська влада в 1925 році інсценували «процес 500», який повинен був довести, що Татарбунарське повстання — «справа рук Москви».</a:t>
            </a: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На захист заарештованих </a:t>
            </a:r>
            <a:r>
              <a:rPr lang="uk-UA" dirty="0" err="1" smtClean="0"/>
              <a:t>татарбунарцев</a:t>
            </a:r>
            <a:r>
              <a:rPr lang="uk-UA" dirty="0" smtClean="0"/>
              <a:t> виступили </a:t>
            </a:r>
            <a:r>
              <a:rPr lang="uk-UA" dirty="0" err="1" smtClean="0"/>
              <a:t>Анрі</a:t>
            </a:r>
            <a:r>
              <a:rPr lang="uk-UA" dirty="0" smtClean="0"/>
              <a:t> Барбюс, Ромен Роллан, </a:t>
            </a:r>
            <a:r>
              <a:rPr lang="uk-UA" dirty="0" err="1" smtClean="0"/>
              <a:t>Ептон</a:t>
            </a:r>
            <a:r>
              <a:rPr lang="uk-UA" dirty="0" smtClean="0"/>
              <a:t> </a:t>
            </a:r>
            <a:r>
              <a:rPr lang="uk-UA" dirty="0" err="1" smtClean="0"/>
              <a:t>Сінклер</a:t>
            </a:r>
            <a:r>
              <a:rPr lang="uk-UA" dirty="0" smtClean="0"/>
              <a:t>, Теодор </a:t>
            </a:r>
            <a:r>
              <a:rPr lang="uk-UA" dirty="0" err="1" smtClean="0"/>
              <a:t>Драйзер</a:t>
            </a:r>
            <a:r>
              <a:rPr lang="uk-UA" dirty="0" smtClean="0"/>
              <a:t>, Альберт Ейнштейн, Бернард Шоу, Луї Арагон, Міхай </a:t>
            </a:r>
            <a:r>
              <a:rPr lang="uk-UA" dirty="0" err="1" smtClean="0"/>
              <a:t>Садовяну</a:t>
            </a:r>
            <a:r>
              <a:rPr lang="uk-UA" dirty="0" smtClean="0"/>
              <a:t>, </a:t>
            </a:r>
            <a:r>
              <a:rPr lang="uk-UA" dirty="0" err="1" smtClean="0"/>
              <a:t>Констянтин</a:t>
            </a:r>
            <a:r>
              <a:rPr lang="uk-UA" dirty="0" smtClean="0"/>
              <a:t> </a:t>
            </a:r>
            <a:r>
              <a:rPr lang="uk-UA" dirty="0" err="1" smtClean="0"/>
              <a:t>Пархон</a:t>
            </a:r>
            <a:r>
              <a:rPr lang="uk-UA" dirty="0" smtClean="0"/>
              <a:t>, Томас Манн і багато інших представників науки і культури. У листопаді 1925 року в Кишинів прибула делегація прогресивної громадськості країн Західної Європи на чолі з письменником </a:t>
            </a:r>
            <a:r>
              <a:rPr lang="uk-UA" dirty="0" err="1" smtClean="0"/>
              <a:t>Анрі</a:t>
            </a:r>
            <a:r>
              <a:rPr lang="uk-UA" dirty="0" smtClean="0"/>
              <a:t> Барбюсом. Делегація добилася присутності на процесі. Пізніше Барбюс напише у своїй книзі «Кати»: «Може бути, якщо б я вже не був революціонером, я став би ним, повернувшись із цього трагічного хаосу південної Європи».</a:t>
            </a: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4389120"/>
          </a:xfrm>
        </p:spPr>
        <p:txBody>
          <a:bodyPr/>
          <a:lstStyle/>
          <a:p>
            <a:r>
              <a:rPr lang="uk-UA" dirty="0" smtClean="0"/>
              <a:t>Судові переслідування тривали до 1929 року. Не знайшовши доказів їх зв'язки з Москвою і під тиском громадської думки суд виправдав більшість арештованих. Засуджено було лише близько 85 чоловік, які були засуджені до термінів від 5 років до довічного ув'язнення.</a:t>
            </a: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353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        Презентація на тему:Татарбунарське повстання</vt:lpstr>
      <vt:lpstr>Слайд 2</vt:lpstr>
      <vt:lpstr>Перебіг подій </vt:lpstr>
      <vt:lpstr>Слайд 4</vt:lpstr>
      <vt:lpstr>Слайд 5</vt:lpstr>
      <vt:lpstr>Слайд 6</vt:lpstr>
      <vt:lpstr>Слайд 7</vt:lpstr>
      <vt:lpstr>Слайд 8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Презентація на тему:Татарбунарське повстання</dc:title>
  <dc:creator>Администратор</dc:creator>
  <cp:lastModifiedBy>Администратор</cp:lastModifiedBy>
  <cp:revision>5</cp:revision>
  <dcterms:created xsi:type="dcterms:W3CDTF">2014-05-21T19:34:43Z</dcterms:created>
  <dcterms:modified xsi:type="dcterms:W3CDTF">2014-05-21T20:17:34Z</dcterms:modified>
</cp:coreProperties>
</file>