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404664"/>
            <a:ext cx="4464496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uk-U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Проголошення незалежності України</a:t>
            </a:r>
            <a:endParaRPr lang="uk-UA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Поразка</a:t>
            </a:r>
            <a:r>
              <a:rPr lang="ru-RU" i="1" dirty="0" smtClean="0"/>
              <a:t> ГКЧП в </a:t>
            </a:r>
            <a:r>
              <a:rPr lang="ru-RU" i="1" dirty="0" err="1" smtClean="0"/>
              <a:t>Москві</a:t>
            </a:r>
            <a:r>
              <a:rPr lang="ru-RU" i="1" dirty="0" smtClean="0"/>
              <a:t> створила </a:t>
            </a:r>
            <a:r>
              <a:rPr lang="ru-RU" i="1" dirty="0" err="1" smtClean="0"/>
              <a:t>якісно</a:t>
            </a:r>
            <a:r>
              <a:rPr lang="ru-RU" i="1" dirty="0" smtClean="0"/>
              <a:t> </a:t>
            </a:r>
            <a:r>
              <a:rPr lang="ru-RU" i="1" dirty="0" err="1" smtClean="0"/>
              <a:t>нову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ситуацію</a:t>
            </a:r>
            <a:r>
              <a:rPr lang="ru-RU" i="1" dirty="0" smtClean="0"/>
              <a:t>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. </a:t>
            </a:r>
            <a:r>
              <a:rPr lang="ru-RU" i="1" dirty="0" err="1" smtClean="0"/>
              <a:t>Верховна</a:t>
            </a:r>
            <a:r>
              <a:rPr lang="ru-RU" i="1" dirty="0" smtClean="0"/>
              <a:t> Рада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вирішила</a:t>
            </a:r>
            <a:r>
              <a:rPr lang="ru-RU" i="1" dirty="0" smtClean="0"/>
              <a:t> про </a:t>
            </a:r>
            <a:r>
              <a:rPr lang="ru-RU" i="1" dirty="0" err="1" smtClean="0"/>
              <a:t>скликання</a:t>
            </a:r>
            <a:r>
              <a:rPr lang="ru-RU" i="1" dirty="0" smtClean="0"/>
              <a:t> </a:t>
            </a:r>
            <a:r>
              <a:rPr lang="ru-RU" i="1" dirty="0" err="1" smtClean="0"/>
              <a:t>позачергової</a:t>
            </a:r>
            <a:r>
              <a:rPr lang="ru-RU" i="1" dirty="0" smtClean="0"/>
              <a:t> </a:t>
            </a:r>
            <a:r>
              <a:rPr lang="ru-RU" i="1" dirty="0" err="1" smtClean="0"/>
              <a:t>сесії</a:t>
            </a:r>
            <a:r>
              <a:rPr lang="ru-RU" i="1" dirty="0" smtClean="0"/>
              <a:t>, </a:t>
            </a:r>
            <a:r>
              <a:rPr lang="ru-RU" i="1" dirty="0" err="1" smtClean="0"/>
              <a:t>призначеної</a:t>
            </a:r>
            <a:r>
              <a:rPr lang="ru-RU" i="1" dirty="0" smtClean="0"/>
              <a:t> на 24 </a:t>
            </a:r>
            <a:r>
              <a:rPr lang="ru-RU" i="1" dirty="0" err="1" smtClean="0"/>
              <a:t>серпня</a:t>
            </a:r>
            <a:r>
              <a:rPr lang="ru-RU" i="1" dirty="0" smtClean="0"/>
              <a:t>. У </a:t>
            </a:r>
            <a:r>
              <a:rPr lang="ru-RU" i="1" dirty="0" err="1" smtClean="0"/>
              <a:t>цей</a:t>
            </a:r>
            <a:r>
              <a:rPr lang="ru-RU" i="1" dirty="0" smtClean="0"/>
              <a:t> момент </a:t>
            </a:r>
            <a:r>
              <a:rPr lang="ru-RU" i="1" dirty="0" err="1" smtClean="0"/>
              <a:t>союзні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республіки</a:t>
            </a:r>
            <a:r>
              <a:rPr lang="ru-RU" i="1" dirty="0" smtClean="0"/>
              <a:t>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фактично</a:t>
            </a:r>
            <a:r>
              <a:rPr lang="ru-RU" i="1" dirty="0" smtClean="0"/>
              <a:t> </a:t>
            </a:r>
            <a:r>
              <a:rPr lang="ru-RU" i="1" dirty="0" err="1" smtClean="0"/>
              <a:t>надані</a:t>
            </a:r>
            <a:r>
              <a:rPr lang="ru-RU" i="1" dirty="0" smtClean="0"/>
              <a:t> </a:t>
            </a:r>
            <a:r>
              <a:rPr lang="ru-RU" i="1" dirty="0" err="1" smtClean="0"/>
              <a:t>самі</a:t>
            </a:r>
            <a:r>
              <a:rPr lang="ru-RU" i="1" dirty="0" smtClean="0"/>
              <a:t> </a:t>
            </a:r>
            <a:r>
              <a:rPr lang="ru-RU" i="1" dirty="0" err="1" smtClean="0"/>
              <a:t>собі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дістали</a:t>
            </a:r>
            <a:r>
              <a:rPr lang="ru-RU" i="1" dirty="0" smtClean="0"/>
              <a:t> </a:t>
            </a:r>
            <a:r>
              <a:rPr lang="ru-RU" i="1" dirty="0" err="1" smtClean="0"/>
              <a:t>можливість</a:t>
            </a:r>
            <a:r>
              <a:rPr lang="ru-RU" i="1" dirty="0" smtClean="0"/>
              <a:t> </a:t>
            </a:r>
            <a:r>
              <a:rPr lang="ru-RU" i="1" dirty="0" err="1" smtClean="0"/>
              <a:t>узяти</a:t>
            </a:r>
            <a:r>
              <a:rPr lang="ru-RU" i="1" dirty="0" smtClean="0"/>
              <a:t> всю </a:t>
            </a:r>
            <a:r>
              <a:rPr lang="ru-RU" i="1" dirty="0" err="1" smtClean="0"/>
              <a:t>повноту</a:t>
            </a:r>
            <a:r>
              <a:rPr lang="ru-RU" i="1" dirty="0" smtClean="0"/>
              <a:t> </a:t>
            </a:r>
            <a:r>
              <a:rPr lang="ru-RU" i="1" dirty="0" err="1" smtClean="0"/>
              <a:t>влади</a:t>
            </a:r>
            <a:r>
              <a:rPr lang="ru-RU" i="1" dirty="0" smtClean="0"/>
              <a:t> в </a:t>
            </a:r>
            <a:r>
              <a:rPr lang="ru-RU" i="1" dirty="0" err="1" smtClean="0"/>
              <a:t>свої</a:t>
            </a:r>
            <a:r>
              <a:rPr lang="ru-RU" i="1" dirty="0" smtClean="0"/>
              <a:t> руки.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0"/>
            <a:ext cx="8100392" cy="256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24 </a:t>
            </a:r>
            <a:r>
              <a:rPr lang="ru-RU" i="1" dirty="0" err="1" smtClean="0"/>
              <a:t>серпня</a:t>
            </a:r>
            <a:r>
              <a:rPr lang="ru-RU" i="1" dirty="0" smtClean="0"/>
              <a:t> 1991 р. </a:t>
            </a:r>
            <a:r>
              <a:rPr lang="ru-RU" i="1" dirty="0" err="1" smtClean="0"/>
              <a:t>Верховна</a:t>
            </a:r>
            <a:r>
              <a:rPr lang="ru-RU" i="1" dirty="0" smtClean="0"/>
              <a:t> Рада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переважною</a:t>
            </a:r>
            <a:r>
              <a:rPr lang="ru-RU" i="1" dirty="0" smtClean="0"/>
              <a:t> </a:t>
            </a:r>
            <a:r>
              <a:rPr lang="ru-RU" i="1" dirty="0" err="1" smtClean="0"/>
              <a:t>більшістю</a:t>
            </a:r>
            <a:r>
              <a:rPr lang="ru-RU" i="1" dirty="0" smtClean="0"/>
              <a:t> </a:t>
            </a:r>
            <a:r>
              <a:rPr lang="ru-RU" i="1" dirty="0" err="1" smtClean="0"/>
              <a:t>голосів</a:t>
            </a:r>
            <a:r>
              <a:rPr lang="ru-RU" i="1" dirty="0" smtClean="0"/>
              <a:t> </a:t>
            </a:r>
            <a:r>
              <a:rPr lang="ru-RU" i="1" dirty="0" err="1" smtClean="0"/>
              <a:t>прийняла</a:t>
            </a:r>
            <a:r>
              <a:rPr lang="ru-RU" i="1" dirty="0" smtClean="0"/>
              <a:t> Акт про </a:t>
            </a:r>
            <a:r>
              <a:rPr lang="ru-RU" i="1" dirty="0" err="1" smtClean="0"/>
              <a:t>проголошення</a:t>
            </a:r>
            <a:r>
              <a:rPr lang="ru-RU" i="1" dirty="0" smtClean="0"/>
              <a:t> </a:t>
            </a:r>
            <a:r>
              <a:rPr lang="ru-RU" i="1" dirty="0" err="1" smtClean="0"/>
              <a:t>незалежності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. </a:t>
            </a:r>
            <a:r>
              <a:rPr lang="ru-RU" i="1" dirty="0" err="1" smtClean="0"/>
              <a:t>Комуністична</a:t>
            </a:r>
            <a:r>
              <a:rPr lang="ru-RU" i="1" dirty="0" smtClean="0"/>
              <a:t> </a:t>
            </a:r>
            <a:r>
              <a:rPr lang="ru-RU" i="1" dirty="0" err="1" smtClean="0"/>
              <a:t>більшість</a:t>
            </a:r>
            <a:r>
              <a:rPr lang="ru-RU" i="1" dirty="0" smtClean="0"/>
              <a:t> в </a:t>
            </a:r>
            <a:r>
              <a:rPr lang="ru-RU" i="1" dirty="0" err="1" smtClean="0"/>
              <a:t>парламенті</a:t>
            </a:r>
            <a:r>
              <a:rPr lang="ru-RU" i="1" dirty="0" smtClean="0"/>
              <a:t>, </a:t>
            </a:r>
            <a:r>
              <a:rPr lang="ru-RU" i="1" dirty="0" err="1" smtClean="0"/>
              <a:t>деморалізована</a:t>
            </a:r>
            <a:r>
              <a:rPr lang="ru-RU" i="1" dirty="0" smtClean="0"/>
              <a:t> провалом путчу, не чинила </a:t>
            </a:r>
            <a:r>
              <a:rPr lang="ru-RU" i="1" dirty="0" err="1" smtClean="0"/>
              <a:t>відкритого</a:t>
            </a:r>
            <a:r>
              <a:rPr lang="ru-RU" i="1" dirty="0" smtClean="0"/>
              <a:t> опору </a:t>
            </a:r>
            <a:r>
              <a:rPr lang="ru-RU" i="1" dirty="0" err="1" smtClean="0"/>
              <a:t>цьому</a:t>
            </a:r>
            <a:r>
              <a:rPr lang="ru-RU" i="1" dirty="0" smtClean="0"/>
              <a:t> </a:t>
            </a:r>
            <a:r>
              <a:rPr lang="ru-RU" i="1" dirty="0" err="1" smtClean="0"/>
              <a:t>рішенню</a:t>
            </a:r>
            <a:r>
              <a:rPr lang="ru-RU" i="1" dirty="0" smtClean="0"/>
              <a:t>. </a:t>
            </a:r>
            <a:r>
              <a:rPr lang="ru-RU" i="1" dirty="0" err="1" smtClean="0"/>
              <a:t>Крім</a:t>
            </a:r>
            <a:r>
              <a:rPr lang="ru-RU" i="1" dirty="0" smtClean="0"/>
              <a:t> того, в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склалася</a:t>
            </a:r>
            <a:r>
              <a:rPr lang="ru-RU" i="1" dirty="0" smtClean="0"/>
              <a:t>, </a:t>
            </a:r>
            <a:r>
              <a:rPr lang="ru-RU" i="1" dirty="0" err="1" smtClean="0"/>
              <a:t>частина</a:t>
            </a:r>
            <a:r>
              <a:rPr lang="ru-RU" i="1" dirty="0" smtClean="0"/>
              <a:t> </a:t>
            </a:r>
            <a:r>
              <a:rPr lang="ru-RU" i="1" dirty="0" err="1" smtClean="0"/>
              <a:t>комуністичної</a:t>
            </a:r>
            <a:r>
              <a:rPr lang="ru-RU" i="1" dirty="0" smtClean="0"/>
              <a:t> </a:t>
            </a:r>
            <a:r>
              <a:rPr lang="ru-RU" i="1" dirty="0" err="1" smtClean="0"/>
              <a:t>номенклатури</a:t>
            </a:r>
            <a:r>
              <a:rPr lang="ru-RU" i="1" dirty="0" smtClean="0"/>
              <a:t> </a:t>
            </a:r>
            <a:r>
              <a:rPr lang="ru-RU" i="1" dirty="0" err="1" smtClean="0"/>
              <a:t>вважала</a:t>
            </a:r>
            <a:r>
              <a:rPr lang="ru-RU" i="1" dirty="0" smtClean="0"/>
              <a:t> </a:t>
            </a:r>
            <a:r>
              <a:rPr lang="ru-RU" i="1" dirty="0" err="1" smtClean="0"/>
              <a:t>вигіднішим</a:t>
            </a:r>
            <a:r>
              <a:rPr lang="ru-RU" i="1" dirty="0" smtClean="0"/>
              <a:t> для себе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 </a:t>
            </a:r>
            <a:r>
              <a:rPr lang="ru-RU" i="1" dirty="0" err="1" smtClean="0"/>
              <a:t>саме</a:t>
            </a:r>
            <a:r>
              <a:rPr lang="ru-RU" i="1" dirty="0" smtClean="0"/>
              <a:t> </a:t>
            </a:r>
            <a:r>
              <a:rPr lang="ru-RU" i="1" dirty="0" err="1" smtClean="0"/>
              <a:t>суверенної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свідомо</a:t>
            </a:r>
            <a:r>
              <a:rPr lang="ru-RU" i="1" dirty="0" smtClean="0"/>
              <a:t> </a:t>
            </a:r>
            <a:r>
              <a:rPr lang="ru-RU" i="1" dirty="0" err="1" smtClean="0"/>
              <a:t>підтримала</a:t>
            </a:r>
            <a:r>
              <a:rPr lang="ru-RU" i="1" dirty="0" smtClean="0"/>
              <a:t> Акт про </a:t>
            </a:r>
            <a:r>
              <a:rPr lang="ru-RU" i="1" dirty="0" err="1" smtClean="0"/>
              <a:t>незалежність</a:t>
            </a:r>
            <a:r>
              <a:rPr lang="ru-RU" i="1" dirty="0" smtClean="0"/>
              <a:t>. Таким чином, на </a:t>
            </a:r>
            <a:r>
              <a:rPr lang="ru-RU" i="1" dirty="0" err="1" smtClean="0"/>
              <a:t>карті</a:t>
            </a:r>
            <a:r>
              <a:rPr lang="ru-RU" i="1" dirty="0" smtClean="0"/>
              <a:t> </a:t>
            </a:r>
            <a:r>
              <a:rPr lang="ru-RU" i="1" dirty="0" err="1" smtClean="0"/>
              <a:t>світу</a:t>
            </a:r>
            <a:r>
              <a:rPr lang="ru-RU" i="1" dirty="0" smtClean="0"/>
              <a:t> </a:t>
            </a:r>
            <a:r>
              <a:rPr lang="ru-RU" i="1" dirty="0" err="1" smtClean="0"/>
              <a:t>з'явилася</a:t>
            </a:r>
            <a:r>
              <a:rPr lang="ru-RU" i="1" dirty="0" smtClean="0"/>
              <a:t> нова суверенна демократична держава - </a:t>
            </a:r>
            <a:r>
              <a:rPr lang="ru-RU" i="1" dirty="0" err="1" smtClean="0"/>
              <a:t>Україна</a:t>
            </a:r>
            <a:r>
              <a:rPr lang="ru-RU" i="1" dirty="0" smtClean="0"/>
              <a:t>. З метою </a:t>
            </a:r>
            <a:r>
              <a:rPr lang="ru-RU" i="1" dirty="0" err="1" smtClean="0"/>
              <a:t>всенародної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підтримки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історичного</a:t>
            </a:r>
            <a:r>
              <a:rPr lang="ru-RU" i="1" dirty="0" smtClean="0"/>
              <a:t> акту,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вирішено</a:t>
            </a:r>
            <a:r>
              <a:rPr lang="ru-RU" i="1" dirty="0" smtClean="0"/>
              <a:t> провести 1 </a:t>
            </a:r>
            <a:r>
              <a:rPr lang="ru-RU" i="1" dirty="0" err="1" smtClean="0"/>
              <a:t>грудня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республіканський</a:t>
            </a:r>
            <a:r>
              <a:rPr lang="ru-RU" i="1" dirty="0" smtClean="0"/>
              <a:t> референдум.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1"/>
            <a:ext cx="8316416" cy="206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Поразка</a:t>
            </a:r>
            <a:r>
              <a:rPr lang="ru-RU" i="1" dirty="0" smtClean="0"/>
              <a:t> ГКЧП </a:t>
            </a:r>
            <a:r>
              <a:rPr lang="ru-RU" i="1" dirty="0" err="1" smtClean="0"/>
              <a:t>було</a:t>
            </a:r>
            <a:r>
              <a:rPr lang="ru-RU" i="1" dirty="0" smtClean="0"/>
              <a:t>, перш за все, </a:t>
            </a:r>
            <a:r>
              <a:rPr lang="ru-RU" i="1" dirty="0" err="1" smtClean="0"/>
              <a:t>поразкою</a:t>
            </a:r>
            <a:r>
              <a:rPr lang="ru-RU" i="1" dirty="0" smtClean="0"/>
              <a:t> </a:t>
            </a:r>
            <a:r>
              <a:rPr lang="ru-RU" i="1" dirty="0" err="1" smtClean="0"/>
              <a:t>комуністів</a:t>
            </a:r>
            <a:r>
              <a:rPr lang="ru-RU" i="1" dirty="0" smtClean="0"/>
              <a:t>. </a:t>
            </a:r>
            <a:r>
              <a:rPr lang="ru-RU" i="1" dirty="0" err="1" smtClean="0"/>
              <a:t>Партія</a:t>
            </a:r>
            <a:r>
              <a:rPr lang="ru-RU" i="1" dirty="0" smtClean="0"/>
              <a:t> почала </a:t>
            </a:r>
            <a:r>
              <a:rPr lang="ru-RU" i="1" dirty="0" err="1" smtClean="0"/>
              <a:t>нестримно</a:t>
            </a:r>
            <a:r>
              <a:rPr lang="ru-RU" i="1" dirty="0" smtClean="0"/>
              <a:t> </a:t>
            </a:r>
            <a:r>
              <a:rPr lang="ru-RU" i="1" dirty="0" err="1" smtClean="0"/>
              <a:t>розпадатися</a:t>
            </a:r>
            <a:r>
              <a:rPr lang="ru-RU" i="1" dirty="0" smtClean="0"/>
              <a:t>, </a:t>
            </a:r>
            <a:r>
              <a:rPr lang="ru-RU" i="1" dirty="0" err="1" smtClean="0"/>
              <a:t>її</a:t>
            </a:r>
            <a:r>
              <a:rPr lang="ru-RU" i="1" dirty="0" smtClean="0"/>
              <a:t> ряди покидали десятки </a:t>
            </a:r>
            <a:r>
              <a:rPr lang="ru-RU" i="1" dirty="0" err="1" smtClean="0"/>
              <a:t>тисяч</a:t>
            </a:r>
            <a:r>
              <a:rPr lang="ru-RU" i="1" dirty="0" smtClean="0"/>
              <a:t> </a:t>
            </a:r>
            <a:r>
              <a:rPr lang="ru-RU" i="1" dirty="0" err="1" smtClean="0"/>
              <a:t>комуністів</a:t>
            </a:r>
            <a:r>
              <a:rPr lang="ru-RU" i="1" dirty="0" smtClean="0"/>
              <a:t>.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заявою</a:t>
            </a:r>
            <a:r>
              <a:rPr lang="ru-RU" i="1" dirty="0" smtClean="0"/>
              <a:t> про </a:t>
            </a:r>
            <a:r>
              <a:rPr lang="ru-RU" i="1" dirty="0" err="1" smtClean="0"/>
              <a:t>вихід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КПРС </a:t>
            </a:r>
            <a:r>
              <a:rPr lang="ru-RU" i="1" dirty="0" err="1" smtClean="0"/>
              <a:t>виступила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значна</a:t>
            </a:r>
            <a:r>
              <a:rPr lang="ru-RU" i="1" dirty="0" smtClean="0"/>
              <a:t> </a:t>
            </a:r>
            <a:r>
              <a:rPr lang="ru-RU" i="1" dirty="0" err="1" smtClean="0"/>
              <a:t>група</a:t>
            </a:r>
            <a:r>
              <a:rPr lang="ru-RU" i="1" dirty="0" smtClean="0"/>
              <a:t> </a:t>
            </a:r>
            <a:r>
              <a:rPr lang="ru-RU" i="1" dirty="0" err="1" smtClean="0"/>
              <a:t>депутатів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українського</a:t>
            </a:r>
            <a:r>
              <a:rPr lang="ru-RU" i="1" dirty="0" smtClean="0"/>
              <a:t> парламенту, у тому </a:t>
            </a:r>
            <a:r>
              <a:rPr lang="ru-RU" i="1" dirty="0" err="1" smtClean="0"/>
              <a:t>числі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Президент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Л. Кравчук. 31 </a:t>
            </a:r>
            <a:r>
              <a:rPr lang="ru-RU" i="1" dirty="0" err="1" smtClean="0"/>
              <a:t>серпня</a:t>
            </a:r>
            <a:r>
              <a:rPr lang="ru-RU" i="1" dirty="0" smtClean="0"/>
              <a:t> </a:t>
            </a:r>
            <a:r>
              <a:rPr lang="ru-RU" i="1" dirty="0" err="1" smtClean="0"/>
              <a:t>Верховна</a:t>
            </a:r>
            <a:r>
              <a:rPr lang="ru-RU" i="1" dirty="0" smtClean="0"/>
              <a:t> Рада </a:t>
            </a:r>
            <a:r>
              <a:rPr lang="ru-RU" i="1" dirty="0" err="1" smtClean="0"/>
              <a:t>прийняла</a:t>
            </a:r>
            <a:r>
              <a:rPr lang="ru-RU" i="1" dirty="0" smtClean="0"/>
              <a:t> Указ "Про </a:t>
            </a:r>
            <a:r>
              <a:rPr lang="ru-RU" i="1" dirty="0" err="1" smtClean="0"/>
              <a:t>тимчасове</a:t>
            </a:r>
            <a:r>
              <a:rPr lang="ru-RU" i="1" dirty="0" smtClean="0"/>
              <a:t> </a:t>
            </a:r>
            <a:r>
              <a:rPr lang="ru-RU" i="1" dirty="0" err="1" smtClean="0"/>
              <a:t>припинення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компартії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", як </a:t>
            </a:r>
            <a:r>
              <a:rPr lang="ru-RU" i="1" dirty="0" err="1" smtClean="0"/>
              <a:t>організації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підтримала</a:t>
            </a:r>
            <a:r>
              <a:rPr lang="ru-RU" i="1" dirty="0" smtClean="0"/>
              <a:t> </a:t>
            </a:r>
            <a:r>
              <a:rPr lang="ru-RU" i="1" dirty="0" err="1" smtClean="0"/>
              <a:t>спробу</a:t>
            </a:r>
            <a:r>
              <a:rPr lang="ru-RU" i="1" dirty="0" smtClean="0"/>
              <a:t> державного перевороту. </a:t>
            </a:r>
            <a:r>
              <a:rPr lang="ru-RU" i="1" dirty="0" err="1" smtClean="0"/>
              <a:t>Майно</a:t>
            </a:r>
            <a:r>
              <a:rPr lang="ru-RU" i="1" dirty="0" smtClean="0"/>
              <a:t> КПРС </a:t>
            </a:r>
            <a:r>
              <a:rPr lang="ru-RU" i="1" dirty="0" err="1" smtClean="0"/>
              <a:t>і</a:t>
            </a:r>
            <a:r>
              <a:rPr lang="ru-RU" i="1" dirty="0" smtClean="0"/>
              <a:t> КПУ на </a:t>
            </a:r>
            <a:r>
              <a:rPr lang="ru-RU" i="1" dirty="0" err="1" smtClean="0"/>
              <a:t>території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передавалося</a:t>
            </a:r>
            <a:r>
              <a:rPr lang="ru-RU" i="1" dirty="0" smtClean="0"/>
              <a:t> у </a:t>
            </a:r>
            <a:r>
              <a:rPr lang="ru-RU" i="1" dirty="0" err="1" smtClean="0"/>
              <a:t>власність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.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3648" y="0"/>
            <a:ext cx="7740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Незабаром</a:t>
            </a:r>
            <a:r>
              <a:rPr lang="ru-RU" i="1" dirty="0" smtClean="0"/>
              <a:t> </a:t>
            </a:r>
            <a:r>
              <a:rPr lang="ru-RU" i="1" dirty="0" err="1" smtClean="0"/>
              <a:t>почалося</a:t>
            </a:r>
            <a:r>
              <a:rPr lang="ru-RU" i="1" dirty="0" smtClean="0"/>
              <a:t> </a:t>
            </a:r>
            <a:r>
              <a:rPr lang="ru-RU" i="1" dirty="0" err="1" smtClean="0"/>
              <a:t>висунення</a:t>
            </a:r>
            <a:r>
              <a:rPr lang="ru-RU" i="1" dirty="0" smtClean="0"/>
              <a:t> </a:t>
            </a:r>
            <a:r>
              <a:rPr lang="ru-RU" i="1" dirty="0" err="1" smtClean="0"/>
              <a:t>кандидатів</a:t>
            </a:r>
            <a:r>
              <a:rPr lang="ru-RU" i="1" dirty="0" smtClean="0"/>
              <a:t> в </a:t>
            </a:r>
            <a:r>
              <a:rPr lang="ru-RU" i="1" dirty="0" err="1" smtClean="0"/>
              <a:t>Президенти</a:t>
            </a:r>
            <a:r>
              <a:rPr lang="ru-RU" i="1" dirty="0" smtClean="0"/>
              <a:t> </a:t>
            </a:r>
            <a:r>
              <a:rPr lang="ru-RU" i="1" dirty="0" err="1" smtClean="0"/>
              <a:t>незалежної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. </a:t>
            </a:r>
            <a:r>
              <a:rPr lang="ru-RU" i="1" dirty="0" err="1" smtClean="0"/>
              <a:t>Всього</a:t>
            </a:r>
            <a:r>
              <a:rPr lang="ru-RU" i="1" dirty="0" smtClean="0"/>
              <a:t> </a:t>
            </a:r>
            <a:r>
              <a:rPr lang="ru-RU" i="1" dirty="0" err="1" smtClean="0"/>
              <a:t>свої</a:t>
            </a:r>
            <a:r>
              <a:rPr lang="ru-RU" i="1" dirty="0" smtClean="0"/>
              <a:t> </a:t>
            </a:r>
            <a:r>
              <a:rPr lang="ru-RU" i="1" dirty="0" err="1" smtClean="0"/>
              <a:t>кандидатури</a:t>
            </a:r>
            <a:r>
              <a:rPr lang="ru-RU" i="1" dirty="0" smtClean="0"/>
              <a:t> на </a:t>
            </a:r>
            <a:r>
              <a:rPr lang="ru-RU" i="1" dirty="0" err="1" smtClean="0"/>
              <a:t>цей</a:t>
            </a:r>
            <a:r>
              <a:rPr lang="ru-RU" i="1" dirty="0" smtClean="0"/>
              <a:t> пост </a:t>
            </a:r>
            <a:r>
              <a:rPr lang="ru-RU" i="1" dirty="0" err="1" smtClean="0"/>
              <a:t>висунули</a:t>
            </a:r>
            <a:r>
              <a:rPr lang="ru-RU" i="1" dirty="0" smtClean="0"/>
              <a:t> 95 </a:t>
            </a:r>
            <a:r>
              <a:rPr lang="ru-RU" i="1" dirty="0" err="1" smtClean="0"/>
              <a:t>чоловік</a:t>
            </a:r>
            <a:r>
              <a:rPr lang="ru-RU" i="1" dirty="0" smtClean="0"/>
              <a:t>, </a:t>
            </a:r>
            <a:r>
              <a:rPr lang="ru-RU" i="1" dirty="0" err="1" smtClean="0"/>
              <a:t>проте</a:t>
            </a:r>
            <a:r>
              <a:rPr lang="ru-RU" i="1" dirty="0" smtClean="0"/>
              <a:t>, </a:t>
            </a:r>
            <a:r>
              <a:rPr lang="ru-RU" i="1" dirty="0" err="1" smtClean="0"/>
              <a:t>тільки</a:t>
            </a:r>
            <a:r>
              <a:rPr lang="ru-RU" i="1" dirty="0" smtClean="0"/>
              <a:t> 7 </a:t>
            </a:r>
            <a:r>
              <a:rPr lang="ru-RU" i="1" dirty="0" err="1" smtClean="0"/>
              <a:t>з</a:t>
            </a:r>
            <a:r>
              <a:rPr lang="ru-RU" i="1" dirty="0" smtClean="0"/>
              <a:t> них </a:t>
            </a:r>
            <a:r>
              <a:rPr lang="ru-RU" i="1" dirty="0" err="1" smtClean="0"/>
              <a:t>удалося</a:t>
            </a:r>
            <a:r>
              <a:rPr lang="ru-RU" i="1" dirty="0" smtClean="0"/>
              <a:t> </a:t>
            </a:r>
            <a:r>
              <a:rPr lang="ru-RU" i="1" dirty="0" err="1" smtClean="0"/>
              <a:t>зібрати</a:t>
            </a:r>
            <a:r>
              <a:rPr lang="ru-RU" i="1" dirty="0" smtClean="0"/>
              <a:t> </a:t>
            </a:r>
            <a:r>
              <a:rPr lang="ru-RU" i="1" dirty="0" err="1" smtClean="0"/>
              <a:t>необхідні</a:t>
            </a:r>
            <a:r>
              <a:rPr lang="ru-RU" i="1" dirty="0" smtClean="0"/>
              <a:t> 100 тис. </a:t>
            </a:r>
            <a:r>
              <a:rPr lang="ru-RU" i="1" dirty="0" err="1" smtClean="0"/>
              <a:t>підписів</a:t>
            </a:r>
            <a:r>
              <a:rPr lang="ru-RU" i="1" dirty="0" smtClean="0"/>
              <a:t> для </a:t>
            </a:r>
            <a:r>
              <a:rPr lang="ru-RU" i="1" dirty="0" err="1" smtClean="0"/>
              <a:t>офіційної</a:t>
            </a:r>
            <a:r>
              <a:rPr lang="ru-RU" i="1" dirty="0" smtClean="0"/>
              <a:t> </a:t>
            </a:r>
            <a:r>
              <a:rPr lang="ru-RU" i="1" dirty="0" err="1" smtClean="0"/>
              <a:t>реєстрації</a:t>
            </a:r>
            <a:r>
              <a:rPr lang="ru-RU" i="1" dirty="0" smtClean="0"/>
              <a:t> у </a:t>
            </a:r>
            <a:r>
              <a:rPr lang="ru-RU" i="1" dirty="0" err="1" smtClean="0"/>
              <a:t>виборчій</a:t>
            </a:r>
            <a:r>
              <a:rPr lang="ru-RU" i="1" dirty="0" smtClean="0"/>
              <a:t> </a:t>
            </a:r>
            <a:r>
              <a:rPr lang="ru-RU" i="1" dirty="0" err="1" smtClean="0"/>
              <a:t>комісії</a:t>
            </a:r>
            <a:r>
              <a:rPr lang="ru-RU" i="1" dirty="0" smtClean="0"/>
              <a:t>. </a:t>
            </a:r>
            <a:r>
              <a:rPr lang="ru-RU" i="1" dirty="0" err="1" smtClean="0"/>
              <a:t>Реальними</a:t>
            </a:r>
            <a:r>
              <a:rPr lang="ru-RU" i="1" dirty="0" smtClean="0"/>
              <a:t> кандидатами в </a:t>
            </a:r>
            <a:r>
              <a:rPr lang="ru-RU" i="1" dirty="0" err="1" smtClean="0"/>
              <a:t>Президенти</a:t>
            </a:r>
            <a:r>
              <a:rPr lang="ru-RU" i="1" dirty="0" smtClean="0"/>
              <a:t> стали: Голова </a:t>
            </a:r>
            <a:r>
              <a:rPr lang="ru-RU" i="1" dirty="0" err="1" smtClean="0"/>
              <a:t>Верховної</a:t>
            </a:r>
            <a:r>
              <a:rPr lang="ru-RU" i="1" dirty="0" smtClean="0"/>
              <a:t> Ради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Л. Кравчук, голова </a:t>
            </a:r>
            <a:r>
              <a:rPr lang="ru-RU" i="1" dirty="0" err="1" smtClean="0"/>
              <a:t>Львівської</a:t>
            </a:r>
            <a:r>
              <a:rPr lang="ru-RU" i="1" dirty="0" smtClean="0"/>
              <a:t> </a:t>
            </a:r>
            <a:r>
              <a:rPr lang="ru-RU" i="1" dirty="0" err="1" smtClean="0"/>
              <a:t>обласної</a:t>
            </a:r>
            <a:r>
              <a:rPr lang="ru-RU" i="1" dirty="0" smtClean="0"/>
              <a:t> ради В. </a:t>
            </a:r>
            <a:r>
              <a:rPr lang="ru-RU" i="1" dirty="0" err="1" smtClean="0"/>
              <a:t>Чорновіл</a:t>
            </a:r>
            <a:r>
              <a:rPr lang="ru-RU" i="1" dirty="0" smtClean="0"/>
              <a:t>, голова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республіканської</a:t>
            </a:r>
            <a:r>
              <a:rPr lang="ru-RU" i="1" dirty="0" smtClean="0"/>
              <a:t> </a:t>
            </a:r>
            <a:r>
              <a:rPr lang="ru-RU" i="1" dirty="0" err="1" smtClean="0"/>
              <a:t>партії</a:t>
            </a:r>
            <a:r>
              <a:rPr lang="ru-RU" i="1" dirty="0" smtClean="0"/>
              <a:t> Л. </a:t>
            </a:r>
            <a:r>
              <a:rPr lang="ru-RU" i="1" dirty="0" err="1" smtClean="0"/>
              <a:t>Лук'яненко</a:t>
            </a:r>
            <a:r>
              <a:rPr lang="ru-RU" i="1" dirty="0" smtClean="0"/>
              <a:t>, заступник </a:t>
            </a:r>
            <a:r>
              <a:rPr lang="ru-RU" i="1" dirty="0" err="1" smtClean="0"/>
              <a:t>Голови</a:t>
            </a:r>
            <a:r>
              <a:rPr lang="ru-RU" i="1" dirty="0" smtClean="0"/>
              <a:t> </a:t>
            </a:r>
            <a:r>
              <a:rPr lang="ru-RU" i="1" dirty="0" err="1" smtClean="0"/>
              <a:t>Верховної</a:t>
            </a:r>
            <a:r>
              <a:rPr lang="ru-RU" i="1" dirty="0" smtClean="0"/>
              <a:t> Ради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В. </a:t>
            </a:r>
            <a:r>
              <a:rPr lang="ru-RU" i="1" dirty="0" err="1" smtClean="0"/>
              <a:t>Гриньов</a:t>
            </a:r>
            <a:r>
              <a:rPr lang="ru-RU" i="1" dirty="0" smtClean="0"/>
              <a:t>, голова </a:t>
            </a:r>
            <a:r>
              <a:rPr lang="ru-RU" i="1" dirty="0" err="1" smtClean="0"/>
              <a:t>Народної</a:t>
            </a:r>
            <a:r>
              <a:rPr lang="ru-RU" i="1" dirty="0" smtClean="0"/>
              <a:t> Ради в </a:t>
            </a:r>
            <a:r>
              <a:rPr lang="ru-RU" i="1" dirty="0" err="1" smtClean="0"/>
              <a:t>парламенті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академік</a:t>
            </a:r>
            <a:r>
              <a:rPr lang="ru-RU" i="1" dirty="0" smtClean="0"/>
              <a:t> І. </a:t>
            </a:r>
            <a:r>
              <a:rPr lang="ru-RU" i="1" dirty="0" err="1" smtClean="0"/>
              <a:t>Юхновський</a:t>
            </a:r>
            <a:r>
              <a:rPr lang="ru-RU" i="1" dirty="0" smtClean="0"/>
              <a:t>, голова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партії</a:t>
            </a:r>
            <a:r>
              <a:rPr lang="ru-RU" i="1" dirty="0" smtClean="0"/>
              <a:t> Л. </a:t>
            </a:r>
            <a:r>
              <a:rPr lang="ru-RU" i="1" dirty="0" err="1" smtClean="0"/>
              <a:t>Табурянський</a:t>
            </a:r>
            <a:r>
              <a:rPr lang="ru-RU" i="1" dirty="0" smtClean="0"/>
              <a:t>, </a:t>
            </a:r>
            <a:r>
              <a:rPr lang="ru-RU" i="1" dirty="0" err="1" smtClean="0"/>
              <a:t>міністр</a:t>
            </a:r>
            <a:r>
              <a:rPr lang="ru-RU" i="1" dirty="0" smtClean="0"/>
              <a:t> </a:t>
            </a:r>
            <a:r>
              <a:rPr lang="ru-RU" i="1" dirty="0" err="1" smtClean="0"/>
              <a:t>сільського</a:t>
            </a:r>
            <a:r>
              <a:rPr lang="ru-RU" i="1" dirty="0" smtClean="0"/>
              <a:t> </a:t>
            </a:r>
            <a:r>
              <a:rPr lang="ru-RU" i="1" dirty="0" err="1" smtClean="0"/>
              <a:t>господарства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А. Ткаченко.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0192" y="0"/>
            <a:ext cx="2843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 </a:t>
            </a:r>
            <a:r>
              <a:rPr lang="ru-RU" i="1" dirty="0" err="1" smtClean="0"/>
              <a:t>цей</a:t>
            </a:r>
            <a:r>
              <a:rPr lang="ru-RU" i="1" dirty="0" smtClean="0"/>
              <a:t> час </a:t>
            </a:r>
            <a:r>
              <a:rPr lang="ru-RU" i="1" dirty="0" err="1" smtClean="0"/>
              <a:t>з'явився</a:t>
            </a:r>
            <a:r>
              <a:rPr lang="ru-RU" i="1" dirty="0" smtClean="0"/>
              <a:t> проект нового союзного договору, на </a:t>
            </a:r>
            <a:r>
              <a:rPr lang="ru-RU" i="1" dirty="0" err="1" smtClean="0"/>
              <a:t>підписанні</a:t>
            </a:r>
            <a:r>
              <a:rPr lang="ru-RU" i="1" dirty="0" smtClean="0"/>
              <a:t> </a:t>
            </a:r>
            <a:r>
              <a:rPr lang="ru-RU" i="1" dirty="0" err="1" smtClean="0"/>
              <a:t>якого</a:t>
            </a:r>
            <a:r>
              <a:rPr lang="ru-RU" i="1" dirty="0" smtClean="0"/>
              <a:t> </a:t>
            </a:r>
            <a:r>
              <a:rPr lang="ru-RU" i="1" dirty="0" err="1" smtClean="0"/>
              <a:t>наполягав</a:t>
            </a:r>
            <a:r>
              <a:rPr lang="ru-RU" i="1" dirty="0" smtClean="0"/>
              <a:t> Президент СРСР М. </a:t>
            </a:r>
            <a:r>
              <a:rPr lang="ru-RU" i="1" dirty="0" err="1" smtClean="0"/>
              <a:t>Горбачов</a:t>
            </a:r>
            <a:r>
              <a:rPr lang="ru-RU" i="1" dirty="0" smtClean="0"/>
              <a:t>, при </a:t>
            </a:r>
            <a:r>
              <a:rPr lang="ru-RU" i="1" dirty="0" err="1" smtClean="0"/>
              <a:t>цьому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неодноразово</a:t>
            </a:r>
            <a:r>
              <a:rPr lang="ru-RU" i="1" dirty="0" smtClean="0"/>
              <a:t> заявляв, </a:t>
            </a:r>
            <a:r>
              <a:rPr lang="ru-RU" i="1" dirty="0" err="1" smtClean="0"/>
              <a:t>що</a:t>
            </a:r>
            <a:r>
              <a:rPr lang="ru-RU" i="1" dirty="0" smtClean="0"/>
              <a:t> "не </a:t>
            </a:r>
            <a:r>
              <a:rPr lang="ru-RU" i="1" dirty="0" err="1" smtClean="0"/>
              <a:t>уявляє</a:t>
            </a:r>
            <a:r>
              <a:rPr lang="ru-RU" i="1" dirty="0" smtClean="0"/>
              <a:t> </a:t>
            </a:r>
            <a:r>
              <a:rPr lang="ru-RU" i="1" dirty="0" err="1" smtClean="0"/>
              <a:t>собі</a:t>
            </a:r>
            <a:r>
              <a:rPr lang="ru-RU" i="1" dirty="0" smtClean="0"/>
              <a:t> </a:t>
            </a:r>
            <a:r>
              <a:rPr lang="ru-RU" i="1" dirty="0" err="1" smtClean="0"/>
              <a:t>новий</a:t>
            </a:r>
            <a:r>
              <a:rPr lang="ru-RU" i="1" dirty="0" smtClean="0"/>
              <a:t> Союз без </a:t>
            </a:r>
            <a:r>
              <a:rPr lang="ru-RU" i="1" dirty="0" err="1" smtClean="0"/>
              <a:t>України</a:t>
            </a:r>
            <a:r>
              <a:rPr lang="ru-RU" i="1" dirty="0" smtClean="0"/>
              <a:t>". </a:t>
            </a:r>
            <a:r>
              <a:rPr lang="ru-RU" i="1" dirty="0" err="1" smtClean="0"/>
              <a:t>Проте</a:t>
            </a:r>
            <a:r>
              <a:rPr lang="ru-RU" i="1" dirty="0" smtClean="0"/>
              <a:t> </a:t>
            </a:r>
            <a:r>
              <a:rPr lang="ru-RU" i="1" dirty="0" err="1" smtClean="0"/>
              <a:t>всі</a:t>
            </a:r>
            <a:r>
              <a:rPr lang="ru-RU" i="1" dirty="0" smtClean="0"/>
              <a:t> </a:t>
            </a:r>
            <a:r>
              <a:rPr lang="ru-RU" i="1" dirty="0" err="1" smtClean="0"/>
              <a:t>кандидати</a:t>
            </a:r>
            <a:r>
              <a:rPr lang="ru-RU" i="1" dirty="0" smtClean="0"/>
              <a:t> в </a:t>
            </a:r>
            <a:r>
              <a:rPr lang="ru-RU" i="1" dirty="0" err="1" smtClean="0"/>
              <a:t>Президенти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одностайно</a:t>
            </a:r>
            <a:r>
              <a:rPr lang="ru-RU" i="1" dirty="0" smtClean="0"/>
              <a:t> </a:t>
            </a:r>
            <a:r>
              <a:rPr lang="ru-RU" i="1" dirty="0" err="1" smtClean="0"/>
              <a:t>виступили</a:t>
            </a:r>
            <a:r>
              <a:rPr lang="ru-RU" i="1" dirty="0" smtClean="0"/>
              <a:t> </a:t>
            </a:r>
            <a:r>
              <a:rPr lang="ru-RU" i="1" dirty="0" err="1" smtClean="0"/>
              <a:t>проти</a:t>
            </a:r>
            <a:r>
              <a:rPr lang="ru-RU" i="1" dirty="0" smtClean="0"/>
              <a:t> </a:t>
            </a:r>
            <a:r>
              <a:rPr lang="ru-RU" i="1" dirty="0" err="1" smtClean="0"/>
              <a:t>участі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республіки</a:t>
            </a:r>
            <a:r>
              <a:rPr lang="ru-RU" i="1" dirty="0" smtClean="0"/>
              <a:t> у </a:t>
            </a:r>
            <a:r>
              <a:rPr lang="ru-RU" i="1" dirty="0" err="1" smtClean="0"/>
              <a:t>відновленні</a:t>
            </a:r>
            <a:r>
              <a:rPr lang="ru-RU" i="1" dirty="0" smtClean="0"/>
              <a:t>, </a:t>
            </a:r>
            <a:r>
              <a:rPr lang="ru-RU" i="1" dirty="0" err="1" smtClean="0"/>
              <a:t>якого</a:t>
            </a:r>
            <a:r>
              <a:rPr lang="ru-RU" i="1" dirty="0" smtClean="0"/>
              <a:t> б то не </a:t>
            </a:r>
            <a:r>
              <a:rPr lang="ru-RU" i="1" dirty="0" err="1" smtClean="0"/>
              <a:t>було</a:t>
            </a:r>
            <a:r>
              <a:rPr lang="ru-RU" i="1" dirty="0" smtClean="0"/>
              <a:t> Союзу.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7f4306811af31de8e77cffd97289e1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664" y="0"/>
            <a:ext cx="75963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1 </a:t>
            </a:r>
            <a:r>
              <a:rPr lang="ru-RU" i="1" dirty="0" err="1" smtClean="0"/>
              <a:t>грудня</a:t>
            </a:r>
            <a:r>
              <a:rPr lang="ru-RU" i="1" dirty="0" smtClean="0"/>
              <a:t> 1991 р. на </a:t>
            </a:r>
            <a:r>
              <a:rPr lang="ru-RU" i="1" dirty="0" err="1" smtClean="0"/>
              <a:t>виборчі</a:t>
            </a:r>
            <a:r>
              <a:rPr lang="ru-RU" i="1" dirty="0" smtClean="0"/>
              <a:t> </a:t>
            </a:r>
            <a:r>
              <a:rPr lang="ru-RU" i="1" dirty="0" err="1" smtClean="0"/>
              <a:t>ділянки</a:t>
            </a:r>
            <a:r>
              <a:rPr lang="ru-RU" i="1" dirty="0" smtClean="0"/>
              <a:t> </a:t>
            </a:r>
            <a:r>
              <a:rPr lang="ru-RU" i="1" dirty="0" err="1" smtClean="0"/>
              <a:t>з'явилися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32 </a:t>
            </a:r>
            <a:r>
              <a:rPr lang="ru-RU" i="1" dirty="0" err="1" smtClean="0"/>
              <a:t>млн</a:t>
            </a:r>
            <a:r>
              <a:rPr lang="ru-RU" i="1" dirty="0" smtClean="0"/>
              <a:t> </a:t>
            </a:r>
            <a:r>
              <a:rPr lang="ru-RU" i="1" dirty="0" err="1" smtClean="0"/>
              <a:t>жителів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. За </a:t>
            </a:r>
            <a:r>
              <a:rPr lang="ru-RU" i="1" dirty="0" err="1" smtClean="0"/>
              <a:t>підтвердження</a:t>
            </a:r>
            <a:r>
              <a:rPr lang="ru-RU" i="1" dirty="0" smtClean="0"/>
              <a:t> Акту про </a:t>
            </a:r>
            <a:r>
              <a:rPr lang="ru-RU" i="1" dirty="0" err="1" smtClean="0"/>
              <a:t>незалежність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</a:t>
            </a:r>
            <a:r>
              <a:rPr lang="ru-RU" i="1" dirty="0" err="1" smtClean="0"/>
              <a:t>виступили</a:t>
            </a:r>
            <a:r>
              <a:rPr lang="ru-RU" i="1" dirty="0" smtClean="0"/>
              <a:t> 90,3 % </a:t>
            </a:r>
            <a:r>
              <a:rPr lang="ru-RU" i="1" dirty="0" err="1" smtClean="0"/>
              <a:t>опитаних</a:t>
            </a:r>
            <a:r>
              <a:rPr lang="ru-RU" i="1" dirty="0" smtClean="0"/>
              <a:t>. Таким чином, абсолютна </a:t>
            </a:r>
            <a:r>
              <a:rPr lang="ru-RU" i="1" dirty="0" err="1" smtClean="0"/>
              <a:t>більшість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українського</a:t>
            </a:r>
            <a:r>
              <a:rPr lang="ru-RU" i="1" dirty="0" smtClean="0"/>
              <a:t> народу однозначно </a:t>
            </a:r>
            <a:r>
              <a:rPr lang="ru-RU" i="1" dirty="0" err="1" smtClean="0"/>
              <a:t>висловилися</a:t>
            </a:r>
            <a:r>
              <a:rPr lang="ru-RU" i="1" dirty="0" smtClean="0"/>
              <a:t> за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 </a:t>
            </a:r>
            <a:r>
              <a:rPr lang="ru-RU" i="1" dirty="0" err="1" smtClean="0"/>
              <a:t>суверенної</a:t>
            </a:r>
            <a:r>
              <a:rPr lang="ru-RU" i="1" dirty="0" smtClean="0"/>
              <a:t>, </a:t>
            </a:r>
            <a:r>
              <a:rPr lang="ru-RU" i="1" dirty="0" err="1" smtClean="0"/>
              <a:t>демократичної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. Перемогу на </a:t>
            </a:r>
            <a:r>
              <a:rPr lang="ru-RU" i="1" dirty="0" err="1" smtClean="0"/>
              <a:t>президентських</a:t>
            </a:r>
            <a:r>
              <a:rPr lang="ru-RU" i="1" dirty="0" smtClean="0"/>
              <a:t> </a:t>
            </a:r>
            <a:r>
              <a:rPr lang="ru-RU" i="1" dirty="0" err="1" smtClean="0"/>
              <a:t>виборах</a:t>
            </a:r>
            <a:r>
              <a:rPr lang="ru-RU" i="1" dirty="0" smtClean="0"/>
              <a:t> </a:t>
            </a:r>
            <a:r>
              <a:rPr lang="ru-RU" i="1" dirty="0" err="1" smtClean="0"/>
              <a:t>отримав</a:t>
            </a:r>
            <a:r>
              <a:rPr lang="ru-RU" i="1" dirty="0" smtClean="0"/>
              <a:t> Л. Кравчук, </a:t>
            </a:r>
            <a:r>
              <a:rPr lang="ru-RU" i="1" dirty="0" err="1" smtClean="0"/>
              <a:t>що</a:t>
            </a:r>
            <a:r>
              <a:rPr lang="ru-RU" i="1" dirty="0" smtClean="0"/>
              <a:t> набрав 62 % </a:t>
            </a:r>
            <a:r>
              <a:rPr lang="ru-RU" i="1" dirty="0" err="1" smtClean="0"/>
              <a:t>голосів</a:t>
            </a:r>
            <a:r>
              <a:rPr lang="ru-RU" i="1" dirty="0" smtClean="0"/>
              <a:t> </a:t>
            </a:r>
            <a:r>
              <a:rPr lang="ru-RU" i="1" dirty="0" err="1" smtClean="0"/>
              <a:t>виборців</a:t>
            </a:r>
            <a:r>
              <a:rPr lang="ru-RU" i="1" dirty="0" smtClean="0"/>
              <a:t>, другим </a:t>
            </a:r>
            <a:r>
              <a:rPr lang="ru-RU" i="1" dirty="0" err="1" smtClean="0"/>
              <a:t>був</a:t>
            </a:r>
            <a:r>
              <a:rPr lang="ru-RU" i="1" dirty="0" smtClean="0"/>
              <a:t> В. </a:t>
            </a:r>
            <a:r>
              <a:rPr lang="ru-RU" i="1" dirty="0" err="1" smtClean="0"/>
              <a:t>Чорновіл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отримав</a:t>
            </a:r>
            <a:r>
              <a:rPr lang="ru-RU" i="1" dirty="0" smtClean="0"/>
              <a:t> 23,3 %. 5 </a:t>
            </a:r>
            <a:r>
              <a:rPr lang="ru-RU" i="1" dirty="0" err="1" smtClean="0"/>
              <a:t>грудня</a:t>
            </a:r>
            <a:r>
              <a:rPr lang="ru-RU" i="1" dirty="0" smtClean="0"/>
              <a:t> на </a:t>
            </a:r>
            <a:r>
              <a:rPr lang="ru-RU" i="1" dirty="0" err="1" smtClean="0"/>
              <a:t>урочистому</a:t>
            </a:r>
            <a:r>
              <a:rPr lang="ru-RU" i="1" dirty="0" smtClean="0"/>
              <a:t> </a:t>
            </a:r>
            <a:r>
              <a:rPr lang="ru-RU" i="1" dirty="0" err="1" smtClean="0"/>
              <a:t>засіданні</a:t>
            </a:r>
            <a:r>
              <a:rPr lang="ru-RU" i="1" dirty="0" smtClean="0"/>
              <a:t> </a:t>
            </a:r>
            <a:r>
              <a:rPr lang="ru-RU" i="1" dirty="0" err="1" smtClean="0"/>
              <a:t>Верховної</a:t>
            </a:r>
            <a:r>
              <a:rPr lang="ru-RU" i="1" dirty="0" smtClean="0"/>
              <a:t> Ради Л. Кравчук </a:t>
            </a:r>
            <a:r>
              <a:rPr lang="ru-RU" i="1" dirty="0" err="1" smtClean="0"/>
              <a:t>приніс</a:t>
            </a:r>
            <a:r>
              <a:rPr lang="ru-RU" i="1" dirty="0" smtClean="0"/>
              <a:t> присягу народу </a:t>
            </a:r>
            <a:r>
              <a:rPr lang="ru-RU" i="1" dirty="0" err="1" smtClean="0"/>
              <a:t>України</a:t>
            </a:r>
            <a:r>
              <a:rPr lang="ru-RU" i="1" dirty="0" smtClean="0"/>
              <a:t>. </a:t>
            </a:r>
            <a:endParaRPr lang="uk-UA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468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2</cp:revision>
  <dcterms:created xsi:type="dcterms:W3CDTF">2014-03-02T17:21:24Z</dcterms:created>
  <dcterms:modified xsi:type="dcterms:W3CDTF">2014-03-02T17:46:03Z</dcterms:modified>
</cp:coreProperties>
</file>