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458200" cy="4013219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Презентація</a:t>
            </a:r>
            <a:br>
              <a:rPr lang="uk-UA" dirty="0" smtClean="0"/>
            </a:br>
            <a:r>
              <a:rPr lang="uk-UA" dirty="0" smtClean="0"/>
              <a:t>учениці 7(11)Б класу</a:t>
            </a:r>
            <a:br>
              <a:rPr lang="uk-UA" dirty="0" smtClean="0"/>
            </a:br>
            <a:r>
              <a:rPr lang="uk-UA" dirty="0" smtClean="0"/>
              <a:t>з історії України</a:t>
            </a:r>
            <a:br>
              <a:rPr lang="uk-UA" dirty="0" smtClean="0"/>
            </a:br>
            <a:r>
              <a:rPr lang="uk-UA" dirty="0" smtClean="0"/>
              <a:t>Одеського НВк№13</a:t>
            </a:r>
            <a:br>
              <a:rPr lang="uk-UA" dirty="0" smtClean="0"/>
            </a:br>
            <a:r>
              <a:rPr lang="uk-UA" dirty="0" smtClean="0"/>
              <a:t>Бургелі </a:t>
            </a:r>
            <a:r>
              <a:rPr lang="uk-UA" dirty="0" err="1" smtClean="0"/>
              <a:t>Н</a:t>
            </a:r>
            <a:r>
              <a:rPr lang="uk-UA" dirty="0" err="1" smtClean="0"/>
              <a:t>аталаії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 тему </a:t>
            </a:r>
            <a:br>
              <a:rPr lang="uk-UA" dirty="0" smtClean="0"/>
            </a:br>
            <a:r>
              <a:rPr lang="uk-UA" dirty="0" err="1" smtClean="0"/>
              <a:t>“Шістдесятники”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Хто такі шістдесятники?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ШЕСТИДЕСЯТНИКИ</a:t>
            </a:r>
            <a:r>
              <a:rPr lang="ru-RU" sz="2000" dirty="0" smtClean="0"/>
              <a:t> — </a:t>
            </a:r>
            <a:r>
              <a:rPr lang="ru-RU" sz="2000" dirty="0" err="1" smtClean="0"/>
              <a:t>учасники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за </a:t>
            </a:r>
            <a:r>
              <a:rPr lang="ru-RU" sz="2000" dirty="0" err="1" smtClean="0"/>
              <a:t>оновлення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радянського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 60-х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. </a:t>
            </a:r>
            <a:r>
              <a:rPr lang="ru-RU" sz="2000" dirty="0" err="1" smtClean="0"/>
              <a:t>Об'єднували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творчу</a:t>
            </a:r>
            <a:r>
              <a:rPr lang="ru-RU" sz="2000" dirty="0" smtClean="0"/>
              <a:t> молодь, яка </a:t>
            </a:r>
            <a:r>
              <a:rPr lang="ru-RU" sz="2000" dirty="0" err="1" smtClean="0"/>
              <a:t>найактивніше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прилучалася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громадсько-політичного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культурного </a:t>
            </a:r>
            <a:r>
              <a:rPr lang="ru-RU" sz="2000" dirty="0" err="1" smtClean="0"/>
              <a:t>відродження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період</a:t>
            </a:r>
            <a:r>
              <a:rPr lang="ru-RU" sz="2000" dirty="0" smtClean="0"/>
              <a:t> </a:t>
            </a:r>
            <a:r>
              <a:rPr lang="ru-RU" sz="2000" dirty="0" err="1" smtClean="0"/>
              <a:t>десталінізації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хрущовської</a:t>
            </a:r>
            <a:r>
              <a:rPr lang="ru-RU" sz="2000" dirty="0" smtClean="0"/>
              <a:t> "</a:t>
            </a:r>
            <a:r>
              <a:rPr lang="ru-RU" sz="2000" dirty="0" err="1" smtClean="0"/>
              <a:t>відлиги</a:t>
            </a:r>
            <a:r>
              <a:rPr lang="ru-RU" sz="2000" dirty="0" smtClean="0"/>
              <a:t>". " Шестидесятники" </a:t>
            </a:r>
            <a:r>
              <a:rPr lang="ru-RU" sz="2000" dirty="0" err="1" smtClean="0"/>
              <a:t>шукали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нових</a:t>
            </a:r>
            <a:r>
              <a:rPr lang="ru-RU" sz="2000" dirty="0" smtClean="0"/>
              <a:t> форм </a:t>
            </a:r>
            <a:r>
              <a:rPr lang="ru-RU" sz="2000" dirty="0" err="1" smtClean="0"/>
              <a:t>творчості</a:t>
            </a:r>
            <a:r>
              <a:rPr lang="ru-RU" sz="2000" dirty="0" smtClean="0"/>
              <a:t>, нового </a:t>
            </a:r>
            <a:r>
              <a:rPr lang="ru-RU" sz="2000" dirty="0" err="1" smtClean="0"/>
              <a:t>осмислення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досвіду</a:t>
            </a:r>
            <a:r>
              <a:rPr lang="ru-RU" sz="2000" dirty="0" smtClean="0"/>
              <a:t> в рамках </a:t>
            </a:r>
            <a:r>
              <a:rPr lang="ru-RU" sz="2000" dirty="0" err="1" smtClean="0"/>
              <a:t>тоталітарної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poets-of-60-i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3643314"/>
            <a:ext cx="6215106" cy="20615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1581890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43306" y="1785926"/>
            <a:ext cx="4762500" cy="3343275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00034" y="1000084"/>
            <a:ext cx="3257543" cy="5857916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Шістдесятники</a:t>
            </a:r>
            <a:r>
              <a:rPr lang="ru-RU" sz="1600" dirty="0" smtClean="0"/>
              <a:t> </a:t>
            </a:r>
            <a:r>
              <a:rPr lang="ru-RU" sz="1600" dirty="0" err="1" smtClean="0"/>
              <a:t>розвинули</a:t>
            </a:r>
            <a:r>
              <a:rPr lang="ru-RU" sz="1600" dirty="0" smtClean="0"/>
              <a:t> </a:t>
            </a:r>
            <a:r>
              <a:rPr lang="ru-RU" sz="1600" dirty="0" err="1" smtClean="0"/>
              <a:t>активну</a:t>
            </a:r>
            <a:r>
              <a:rPr lang="ru-RU" sz="1600" dirty="0" smtClean="0"/>
              <a:t> </a:t>
            </a:r>
            <a:r>
              <a:rPr lang="ru-RU" sz="1600" dirty="0" err="1" smtClean="0"/>
              <a:t>культурницьку</a:t>
            </a:r>
            <a:r>
              <a:rPr lang="ru-RU" sz="1600" dirty="0" smtClean="0"/>
              <a:t> </a:t>
            </a:r>
            <a:r>
              <a:rPr lang="ru-RU" sz="1600" dirty="0" err="1" smtClean="0"/>
              <a:t>діяльність</a:t>
            </a:r>
            <a:r>
              <a:rPr lang="ru-RU" sz="1600" dirty="0" smtClean="0"/>
              <a:t>, яка </a:t>
            </a:r>
            <a:r>
              <a:rPr lang="ru-RU" sz="1600" dirty="0" err="1" smtClean="0"/>
              <a:t>виходила</a:t>
            </a:r>
            <a:r>
              <a:rPr lang="ru-RU" sz="1600" dirty="0" smtClean="0"/>
              <a:t> за </a:t>
            </a:r>
            <a:r>
              <a:rPr lang="ru-RU" sz="1600" dirty="0" err="1" smtClean="0"/>
              <a:t>межі</a:t>
            </a:r>
            <a:r>
              <a:rPr lang="ru-RU" sz="1600" dirty="0" smtClean="0"/>
              <a:t> </a:t>
            </a:r>
            <a:r>
              <a:rPr lang="ru-RU" sz="1600" dirty="0" err="1" smtClean="0"/>
              <a:t>офіціозу</a:t>
            </a:r>
            <a:r>
              <a:rPr lang="ru-RU" sz="1600" dirty="0" smtClean="0"/>
              <a:t>: </a:t>
            </a:r>
            <a:r>
              <a:rPr lang="ru-RU" sz="1600" dirty="0" err="1" smtClean="0"/>
              <a:t>влаштовували</a:t>
            </a:r>
            <a:r>
              <a:rPr lang="ru-RU" sz="1600" dirty="0" smtClean="0"/>
              <a:t> </a:t>
            </a:r>
            <a:r>
              <a:rPr lang="ru-RU" sz="1600" dirty="0" err="1" smtClean="0"/>
              <a:t>неформальні</a:t>
            </a:r>
            <a:r>
              <a:rPr lang="ru-RU" sz="1600" dirty="0" smtClean="0"/>
              <a:t> </a:t>
            </a:r>
            <a:r>
              <a:rPr lang="ru-RU" sz="1600" dirty="0" err="1" smtClean="0"/>
              <a:t>літературні</a:t>
            </a:r>
            <a:r>
              <a:rPr lang="ru-RU" sz="1600" dirty="0" smtClean="0"/>
              <a:t> </a:t>
            </a:r>
            <a:r>
              <a:rPr lang="ru-RU" sz="1600" dirty="0" err="1" smtClean="0"/>
              <a:t>читання</a:t>
            </a:r>
            <a:r>
              <a:rPr lang="ru-RU" sz="1600" dirty="0" smtClean="0"/>
              <a:t> та </a:t>
            </a:r>
            <a:r>
              <a:rPr lang="ru-RU" sz="1600" dirty="0" err="1" smtClean="0"/>
              <a:t>художні</a:t>
            </a:r>
            <a:r>
              <a:rPr lang="ru-RU" sz="1600" dirty="0" smtClean="0"/>
              <a:t> </a:t>
            </a:r>
            <a:r>
              <a:rPr lang="ru-RU" sz="1600" dirty="0" err="1" smtClean="0"/>
              <a:t>виставки</a:t>
            </a:r>
            <a:r>
              <a:rPr lang="ru-RU" sz="1600" dirty="0" smtClean="0"/>
              <a:t>, </a:t>
            </a:r>
            <a:r>
              <a:rPr lang="ru-RU" sz="1600" dirty="0" err="1" smtClean="0"/>
              <a:t>вечори</a:t>
            </a:r>
            <a:r>
              <a:rPr lang="ru-RU" sz="1600" dirty="0" smtClean="0"/>
              <a:t> </a:t>
            </a:r>
            <a:r>
              <a:rPr lang="ru-RU" sz="1600" dirty="0" err="1" smtClean="0"/>
              <a:t>пам'яті</a:t>
            </a:r>
            <a:r>
              <a:rPr lang="ru-RU" sz="1600" dirty="0" smtClean="0"/>
              <a:t> </a:t>
            </a:r>
            <a:r>
              <a:rPr lang="ru-RU" sz="1600" dirty="0" err="1" smtClean="0"/>
              <a:t>репресованих</a:t>
            </a:r>
            <a:r>
              <a:rPr lang="ru-RU" sz="1600" dirty="0" smtClean="0"/>
              <a:t> </a:t>
            </a:r>
            <a:r>
              <a:rPr lang="ru-RU" sz="1600" dirty="0" err="1" smtClean="0"/>
              <a:t>митців</a:t>
            </a:r>
            <a:r>
              <a:rPr lang="ru-RU" sz="1600" dirty="0" smtClean="0"/>
              <a:t>, ставили </a:t>
            </a:r>
            <a:r>
              <a:rPr lang="ru-RU" sz="1600" dirty="0" err="1" smtClean="0"/>
              <a:t>замовчувані</a:t>
            </a:r>
            <a:r>
              <a:rPr lang="ru-RU" sz="1600" dirty="0" smtClean="0"/>
              <a:t> </a:t>
            </a:r>
            <a:r>
              <a:rPr lang="ru-RU" sz="1600" dirty="0" err="1" smtClean="0"/>
              <a:t>театральні</a:t>
            </a:r>
            <a:r>
              <a:rPr lang="ru-RU" sz="1600" dirty="0" smtClean="0"/>
              <a:t> </a:t>
            </a:r>
            <a:r>
              <a:rPr lang="ru-RU" sz="1600" dirty="0" err="1" smtClean="0"/>
              <a:t>п'єси</a:t>
            </a:r>
            <a:r>
              <a:rPr lang="ru-RU" sz="1600" dirty="0" smtClean="0"/>
              <a:t>, </a:t>
            </a:r>
            <a:r>
              <a:rPr lang="ru-RU" sz="1600" dirty="0" err="1" smtClean="0"/>
              <a:t>складали</a:t>
            </a:r>
            <a:r>
              <a:rPr lang="ru-RU" sz="1600" dirty="0" smtClean="0"/>
              <a:t> </a:t>
            </a:r>
            <a:r>
              <a:rPr lang="ru-RU" sz="1600" dirty="0" err="1" smtClean="0"/>
              <a:t>петиції</a:t>
            </a:r>
            <a:r>
              <a:rPr lang="ru-RU" sz="1600" dirty="0" smtClean="0"/>
              <a:t> на </a:t>
            </a:r>
            <a:r>
              <a:rPr lang="ru-RU" sz="1600" dirty="0" err="1" smtClean="0"/>
              <a:t>захист</a:t>
            </a:r>
            <a:r>
              <a:rPr lang="ru-RU" sz="1600" dirty="0" smtClean="0"/>
              <a:t> 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 </a:t>
            </a:r>
            <a:r>
              <a:rPr lang="ru-RU" sz="1600" dirty="0" err="1" smtClean="0"/>
              <a:t>культури</a:t>
            </a:r>
            <a:r>
              <a:rPr lang="ru-RU" sz="1600" dirty="0" smtClean="0"/>
              <a:t>. </a:t>
            </a:r>
            <a:r>
              <a:rPr lang="ru-RU" sz="1600" dirty="0" err="1" smtClean="0"/>
              <a:t>Організовані</a:t>
            </a:r>
            <a:r>
              <a:rPr lang="ru-RU" sz="1600" dirty="0" smtClean="0"/>
              <a:t> у 1960 р. Клуб </a:t>
            </a:r>
            <a:r>
              <a:rPr lang="ru-RU" sz="1600" dirty="0" err="1" smtClean="0"/>
              <a:t>творчої</a:t>
            </a:r>
            <a:r>
              <a:rPr lang="ru-RU" sz="1600" dirty="0" smtClean="0"/>
              <a:t> </a:t>
            </a:r>
            <a:r>
              <a:rPr lang="ru-RU" sz="1600" dirty="0" err="1" smtClean="0"/>
              <a:t>молоді</a:t>
            </a:r>
            <a:r>
              <a:rPr lang="ru-RU" sz="1600" dirty="0" smtClean="0"/>
              <a:t> в </a:t>
            </a:r>
            <a:r>
              <a:rPr lang="ru-RU" sz="1600" dirty="0" err="1" smtClean="0"/>
              <a:t>Києві</a:t>
            </a:r>
            <a:r>
              <a:rPr lang="ru-RU" sz="1600" dirty="0" smtClean="0"/>
              <a:t> та в 1962 р. клуб «</a:t>
            </a:r>
            <a:r>
              <a:rPr lang="ru-RU" sz="1600" dirty="0" err="1" smtClean="0"/>
              <a:t>Пролісок</a:t>
            </a:r>
            <a:r>
              <a:rPr lang="ru-RU" sz="1600" dirty="0" smtClean="0"/>
              <a:t>» у </a:t>
            </a:r>
            <a:r>
              <a:rPr lang="ru-RU" sz="1600" dirty="0" err="1" smtClean="0"/>
              <a:t>Львові</a:t>
            </a:r>
            <a:r>
              <a:rPr lang="ru-RU" sz="1600" dirty="0" smtClean="0"/>
              <a:t> стали </a:t>
            </a:r>
            <a:r>
              <a:rPr lang="ru-RU" sz="1600" dirty="0" err="1" smtClean="0"/>
              <a:t>справжніми</a:t>
            </a:r>
            <a:r>
              <a:rPr lang="ru-RU" sz="1600" dirty="0" smtClean="0"/>
              <a:t> </a:t>
            </a:r>
            <a:r>
              <a:rPr lang="ru-RU" sz="1600" dirty="0" err="1" smtClean="0"/>
              <a:t>осередками</a:t>
            </a:r>
            <a:r>
              <a:rPr lang="ru-RU" sz="1600" dirty="0" smtClean="0"/>
              <a:t> </a:t>
            </a:r>
            <a:r>
              <a:rPr lang="ru-RU" sz="1600" dirty="0" err="1" smtClean="0"/>
              <a:t>альтернативної</a:t>
            </a:r>
            <a:r>
              <a:rPr lang="ru-RU" sz="1600" dirty="0" smtClean="0"/>
              <a:t> </a:t>
            </a:r>
            <a:r>
              <a:rPr lang="ru-RU" sz="1600" dirty="0" err="1" smtClean="0"/>
              <a:t>національної</a:t>
            </a:r>
            <a:r>
              <a:rPr lang="ru-RU" sz="1600" dirty="0" smtClean="0"/>
              <a:t> </a:t>
            </a:r>
            <a:r>
              <a:rPr lang="ru-RU" sz="1600" dirty="0" err="1" smtClean="0"/>
              <a:t>культури</a:t>
            </a:r>
            <a:r>
              <a:rPr lang="ru-RU" sz="1600" dirty="0" smtClean="0"/>
              <a:t>. </a:t>
            </a:r>
            <a:r>
              <a:rPr lang="ru-RU" sz="1600" dirty="0" err="1" smtClean="0"/>
              <a:t>Шістдесятники</a:t>
            </a:r>
            <a:r>
              <a:rPr lang="ru-RU" sz="1600" dirty="0" smtClean="0"/>
              <a:t> </a:t>
            </a:r>
            <a:r>
              <a:rPr lang="ru-RU" sz="1600" dirty="0" err="1" smtClean="0"/>
              <a:t>відновили</a:t>
            </a:r>
            <a:r>
              <a:rPr lang="ru-RU" sz="1600" dirty="0" smtClean="0"/>
              <a:t> </a:t>
            </a:r>
            <a:r>
              <a:rPr lang="ru-RU" sz="1600" dirty="0" err="1" smtClean="0"/>
              <a:t>традиції</a:t>
            </a:r>
            <a:r>
              <a:rPr lang="ru-RU" sz="1600" dirty="0" smtClean="0"/>
              <a:t> </a:t>
            </a:r>
            <a:r>
              <a:rPr lang="ru-RU" sz="1600" dirty="0" err="1" smtClean="0"/>
              <a:t>класичної</a:t>
            </a:r>
            <a:r>
              <a:rPr lang="ru-RU" sz="1600" dirty="0" smtClean="0"/>
              <a:t> </a:t>
            </a:r>
            <a:r>
              <a:rPr lang="ru-RU" sz="1600" dirty="0" err="1" smtClean="0"/>
              <a:t>дореволюційної</a:t>
            </a:r>
            <a:r>
              <a:rPr lang="ru-RU" sz="1600" dirty="0" smtClean="0"/>
              <a:t> </a:t>
            </a:r>
            <a:r>
              <a:rPr lang="ru-RU" sz="1600" dirty="0" err="1" smtClean="0"/>
              <a:t>інтелігенції</a:t>
            </a:r>
            <a:r>
              <a:rPr lang="ru-RU" sz="1600" dirty="0" smtClean="0"/>
              <a:t>, </a:t>
            </a:r>
            <a:r>
              <a:rPr lang="ru-RU" sz="1600" dirty="0" err="1" smtClean="0"/>
              <a:t>якій</a:t>
            </a:r>
            <a:r>
              <a:rPr lang="ru-RU" sz="1600" dirty="0" smtClean="0"/>
              <a:t> 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 </a:t>
            </a:r>
            <a:r>
              <a:rPr lang="ru-RU" sz="1600" dirty="0" err="1" smtClean="0"/>
              <a:t>притаманні</a:t>
            </a:r>
            <a:r>
              <a:rPr lang="ru-RU" sz="1600" dirty="0" smtClean="0"/>
              <a:t> </a:t>
            </a:r>
            <a:r>
              <a:rPr lang="ru-RU" sz="1600" dirty="0" err="1" smtClean="0"/>
              <a:t>прагнення</a:t>
            </a:r>
            <a:r>
              <a:rPr lang="ru-RU" sz="1600" dirty="0" smtClean="0"/>
              <a:t> до </a:t>
            </a:r>
            <a:r>
              <a:rPr lang="ru-RU" sz="1600" dirty="0" err="1" smtClean="0"/>
              <a:t>духовної</a:t>
            </a:r>
            <a:r>
              <a:rPr lang="ru-RU" sz="1600" dirty="0" smtClean="0"/>
              <a:t> </a:t>
            </a:r>
            <a:r>
              <a:rPr lang="ru-RU" sz="1600" dirty="0" err="1" smtClean="0"/>
              <a:t>незалежності</a:t>
            </a:r>
            <a:r>
              <a:rPr lang="ru-RU" sz="1600" dirty="0" smtClean="0"/>
              <a:t>, </a:t>
            </a:r>
            <a:r>
              <a:rPr lang="ru-RU" sz="1600" dirty="0" err="1" smtClean="0"/>
              <a:t>політична</a:t>
            </a:r>
            <a:r>
              <a:rPr lang="ru-RU" sz="1600" dirty="0" smtClean="0"/>
              <a:t> </a:t>
            </a:r>
            <a:r>
              <a:rPr lang="ru-RU" sz="1600" dirty="0" err="1" smtClean="0"/>
              <a:t>відчуженість</a:t>
            </a:r>
            <a:r>
              <a:rPr lang="ru-RU" sz="1600" dirty="0" smtClean="0"/>
              <a:t>, </a:t>
            </a:r>
            <a:r>
              <a:rPr lang="ru-RU" sz="1600" dirty="0" err="1" smtClean="0"/>
              <a:t>ідеали</a:t>
            </a:r>
            <a:r>
              <a:rPr lang="ru-RU" sz="1600" dirty="0" smtClean="0"/>
              <a:t> </a:t>
            </a:r>
            <a:r>
              <a:rPr lang="ru-RU" sz="1600" dirty="0" err="1" smtClean="0"/>
              <a:t>громадянського</a:t>
            </a:r>
            <a:r>
              <a:rPr lang="ru-RU" sz="1600" dirty="0" smtClean="0"/>
              <a:t> </a:t>
            </a:r>
            <a:r>
              <a:rPr lang="ru-RU" sz="1600" dirty="0" err="1" smtClean="0"/>
              <a:t>суспільства</a:t>
            </a:r>
            <a:r>
              <a:rPr lang="ru-RU" sz="1600" dirty="0" smtClean="0"/>
              <a:t> та </a:t>
            </a:r>
            <a:r>
              <a:rPr lang="ru-RU" sz="1600" dirty="0" err="1" smtClean="0"/>
              <a:t>служіння</a:t>
            </a:r>
            <a:r>
              <a:rPr lang="ru-RU" sz="1600" dirty="0" smtClean="0"/>
              <a:t> </a:t>
            </a:r>
            <a:r>
              <a:rPr lang="ru-RU" sz="1600" dirty="0" err="1" smtClean="0"/>
              <a:t>народові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4_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86446" y="1714488"/>
            <a:ext cx="2621684" cy="3429024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428992" y="928670"/>
            <a:ext cx="2428892" cy="521497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Першими речниками </a:t>
            </a:r>
            <a:r>
              <a:rPr lang="ru-RU" sz="1800" dirty="0" err="1" smtClean="0"/>
              <a:t>шістдесятників</a:t>
            </a:r>
            <a:r>
              <a:rPr lang="ru-RU" sz="1800" dirty="0" smtClean="0"/>
              <a:t> в 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 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 </a:t>
            </a:r>
            <a:endParaRPr lang="ru-RU" sz="1800" dirty="0" smtClean="0"/>
          </a:p>
          <a:p>
            <a:r>
              <a:rPr lang="ru-RU" sz="2600" b="1" i="1" u="sng" dirty="0" err="1" smtClean="0"/>
              <a:t>Ліна</a:t>
            </a:r>
            <a:r>
              <a:rPr lang="ru-RU" sz="2600" b="1" i="1" u="sng" dirty="0" smtClean="0"/>
              <a:t> </a:t>
            </a:r>
            <a:r>
              <a:rPr lang="ru-RU" sz="2600" b="1" i="1" u="sng" dirty="0" smtClean="0"/>
              <a:t>Костенко</a:t>
            </a:r>
            <a:r>
              <a:rPr lang="ru-RU" sz="2600" dirty="0" smtClean="0"/>
              <a:t> </a:t>
            </a:r>
          </a:p>
          <a:p>
            <a:r>
              <a:rPr lang="ru-RU" sz="2000" dirty="0" err="1" smtClean="0"/>
              <a:t>й</a:t>
            </a:r>
            <a:r>
              <a:rPr lang="ru-RU" sz="2000" dirty="0" smtClean="0"/>
              <a:t> автор</a:t>
            </a:r>
            <a:r>
              <a:rPr lang="ru-RU" sz="2000" dirty="0" smtClean="0"/>
              <a:t> </a:t>
            </a:r>
            <a:r>
              <a:rPr lang="ru-RU" sz="2000" dirty="0" err="1" smtClean="0"/>
              <a:t>гостро-публіцистичних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поезій</a:t>
            </a:r>
            <a:r>
              <a:rPr lang="ru-RU" sz="2000" dirty="0" smtClean="0"/>
              <a:t>, </a:t>
            </a:r>
            <a:r>
              <a:rPr lang="ru-RU" sz="2000" dirty="0" err="1" smtClean="0"/>
              <a:t>спрямованих</a:t>
            </a:r>
            <a:r>
              <a:rPr lang="ru-RU" sz="2000" dirty="0" smtClean="0"/>
              <a:t> </a:t>
            </a:r>
            <a:r>
              <a:rPr lang="ru-RU" sz="2000" dirty="0" err="1" smtClean="0"/>
              <a:t>протирусифікації</a:t>
            </a:r>
            <a:r>
              <a:rPr lang="ru-RU" sz="2000" dirty="0" smtClean="0"/>
              <a:t> </a:t>
            </a:r>
            <a:r>
              <a:rPr lang="ru-RU" sz="2000" dirty="0" err="1" smtClean="0"/>
              <a:t>й</a:t>
            </a:r>
            <a:r>
              <a:rPr lang="ru-RU" sz="2000" dirty="0" smtClean="0"/>
              <a:t> </a:t>
            </a:r>
            <a:r>
              <a:rPr lang="ru-RU" sz="2000" dirty="0" err="1" smtClean="0"/>
              <a:t>національного</a:t>
            </a:r>
            <a:r>
              <a:rPr lang="ru-RU" sz="2000" dirty="0" smtClean="0"/>
              <a:t> </a:t>
            </a:r>
            <a:r>
              <a:rPr lang="ru-RU" sz="2000" dirty="0" err="1" smtClean="0"/>
              <a:t>поневолення</a:t>
            </a:r>
            <a:r>
              <a:rPr lang="ru-RU" sz="2000" dirty="0" smtClean="0"/>
              <a:t> 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, </a:t>
            </a:r>
            <a:endParaRPr lang="ru-RU" sz="2000" dirty="0" smtClean="0"/>
          </a:p>
          <a:p>
            <a:r>
              <a:rPr lang="ru-RU" sz="2800" b="1" i="1" u="sng" dirty="0" smtClean="0"/>
              <a:t>Василь </a:t>
            </a:r>
            <a:r>
              <a:rPr lang="ru-RU" sz="2800" b="1" i="1" u="sng" dirty="0" smtClean="0"/>
              <a:t>Симоненко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  <p:pic>
        <p:nvPicPr>
          <p:cNvPr id="8" name="Рисунок 7" descr="132747508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1857364"/>
            <a:ext cx="2735304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Українські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митці-шістдесятники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своїми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активною </a:t>
            </a:r>
            <a:r>
              <a:rPr lang="ru-RU" sz="2000" dirty="0" err="1" smtClean="0"/>
              <a:t>громадською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намагалися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відроджувати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свідомість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боролися</a:t>
            </a:r>
            <a:r>
              <a:rPr lang="ru-RU" sz="2000" dirty="0" smtClean="0"/>
              <a:t> за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культури</a:t>
            </a:r>
            <a:r>
              <a:rPr lang="ru-RU" sz="2000" dirty="0" smtClean="0"/>
              <a:t>, </a:t>
            </a:r>
            <a:r>
              <a:rPr lang="ru-RU" sz="2000" dirty="0" err="1" smtClean="0"/>
              <a:t>сприяли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демократизації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суспільно-політичного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в </a:t>
            </a:r>
            <a:r>
              <a:rPr lang="ru-RU" sz="2000" dirty="0" err="1" smtClean="0"/>
              <a:t>республіці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світогляду</a:t>
            </a:r>
            <a:r>
              <a:rPr lang="ru-RU" sz="2000" dirty="0" smtClean="0"/>
              <a:t>. </a:t>
            </a:r>
            <a:r>
              <a:rPr lang="ru-RU" sz="2000" dirty="0" err="1" smtClean="0"/>
              <a:t>Шістдесятників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впливом</a:t>
            </a:r>
            <a:r>
              <a:rPr lang="ru-RU" sz="2000" dirty="0" smtClean="0"/>
              <a:t> </a:t>
            </a:r>
            <a:r>
              <a:rPr lang="ru-RU" sz="2000" dirty="0" err="1" smtClean="0"/>
              <a:t>гуманістичної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культури</a:t>
            </a:r>
            <a:r>
              <a:rPr lang="ru-RU" sz="2000" dirty="0" smtClean="0"/>
              <a:t> Заходу, </a:t>
            </a:r>
            <a:r>
              <a:rPr lang="ru-RU" sz="2000" dirty="0" err="1" smtClean="0"/>
              <a:t>ознайомлення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якою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сприяло</a:t>
            </a:r>
            <a:r>
              <a:rPr lang="ru-RU" sz="2000" dirty="0" smtClean="0"/>
              <a:t> </a:t>
            </a:r>
            <a:r>
              <a:rPr lang="ru-RU" sz="2000" dirty="0" err="1" smtClean="0"/>
              <a:t>зростанню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зацікавлення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надбань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культури</a:t>
            </a:r>
            <a:r>
              <a:rPr lang="ru-RU" sz="2000" dirty="0" smtClean="0"/>
              <a:t>,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традицій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українського</a:t>
            </a:r>
            <a:r>
              <a:rPr lang="ru-RU" sz="2000" dirty="0" smtClean="0"/>
              <a:t> народу. </a:t>
            </a:r>
            <a:r>
              <a:rPr lang="ru-RU" sz="2000" dirty="0" err="1" smtClean="0"/>
              <a:t>Шістдесятники</a:t>
            </a:r>
            <a:r>
              <a:rPr lang="ru-RU" sz="2000" dirty="0" smtClean="0"/>
              <a:t> у </a:t>
            </a:r>
            <a:r>
              <a:rPr lang="ru-RU" sz="2000" dirty="0" err="1" smtClean="0"/>
              <a:t>своїх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творах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намагалися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говорити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реальні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проблеми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, </a:t>
            </a:r>
            <a:r>
              <a:rPr lang="ru-RU" sz="2000" dirty="0" err="1" smtClean="0"/>
              <a:t>болючі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замовчувані</a:t>
            </a:r>
            <a:r>
              <a:rPr lang="ru-RU" sz="2000" dirty="0" smtClean="0"/>
              <a:t> у </a:t>
            </a:r>
            <a:r>
              <a:rPr lang="ru-RU" sz="2000" dirty="0" err="1" smtClean="0"/>
              <a:t>часи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сталінізму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хвилювали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тогочасне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суспільство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4000504"/>
            <a:ext cx="7641473" cy="26617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p07-1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28992" y="1714488"/>
            <a:ext cx="4929222" cy="3306582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3043230" cy="5768997"/>
          </a:xfrm>
        </p:spPr>
        <p:txBody>
          <a:bodyPr>
            <a:no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      У 60-х </a:t>
            </a:r>
            <a:r>
              <a:rPr lang="en-GB" sz="1800" dirty="0" smtClean="0"/>
              <a:t>pp. </a:t>
            </a:r>
            <a:r>
              <a:rPr lang="ru-RU" sz="1800" dirty="0" err="1" smtClean="0"/>
              <a:t>відбувся</a:t>
            </a:r>
            <a:r>
              <a:rPr lang="ru-RU" sz="1800" dirty="0" smtClean="0"/>
              <a:t> перегляд </a:t>
            </a:r>
            <a:r>
              <a:rPr lang="ru-RU" sz="1800" dirty="0" err="1" smtClean="0"/>
              <a:t>морально-етичних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цінностей</a:t>
            </a:r>
            <a:r>
              <a:rPr lang="ru-RU" sz="1800" dirty="0" smtClean="0"/>
              <a:t> у </a:t>
            </a:r>
            <a:r>
              <a:rPr lang="ru-RU" sz="1800" dirty="0" err="1" smtClean="0"/>
              <a:t>житті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літературі</a:t>
            </a:r>
            <a:r>
              <a:rPr lang="ru-RU" sz="1800" dirty="0" smtClean="0"/>
              <a:t>, </a:t>
            </a:r>
            <a:r>
              <a:rPr lang="ru-RU" sz="1800" dirty="0" err="1" smtClean="0"/>
              <a:t>загострилося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питання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правди</a:t>
            </a:r>
            <a:r>
              <a:rPr lang="ru-RU" sz="1800" dirty="0" smtClean="0"/>
              <a:t> </a:t>
            </a:r>
            <a:r>
              <a:rPr lang="ru-RU" sz="1800" dirty="0" err="1" smtClean="0"/>
              <a:t>та</a:t>
            </a:r>
            <a:r>
              <a:rPr lang="ru-RU" sz="1800" dirty="0" smtClean="0"/>
              <a:t> </a:t>
            </a:r>
            <a:r>
              <a:rPr lang="ru-RU" sz="1800" dirty="0" err="1" smtClean="0"/>
              <a:t>історичної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пам'яті</a:t>
            </a:r>
            <a:r>
              <a:rPr lang="ru-RU" sz="1800" dirty="0" smtClean="0"/>
              <a:t>. </a:t>
            </a:r>
            <a:r>
              <a:rPr lang="ru-RU" sz="1800" dirty="0" err="1" smtClean="0"/>
              <a:t>Свій</a:t>
            </a:r>
            <a:r>
              <a:rPr lang="ru-RU" sz="1800" dirty="0" smtClean="0"/>
              <a:t> </a:t>
            </a:r>
            <a:r>
              <a:rPr lang="ru-RU" sz="1800" dirty="0" err="1" smtClean="0"/>
              <a:t>варіант</a:t>
            </a:r>
            <a:r>
              <a:rPr lang="ru-RU" sz="1800" dirty="0" smtClean="0"/>
              <a:t> </a:t>
            </a:r>
            <a:r>
              <a:rPr lang="ru-RU" sz="1800" dirty="0" err="1" smtClean="0"/>
              <a:t>зведення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рахунків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несправедливим</a:t>
            </a:r>
            <a:r>
              <a:rPr lang="ru-RU" sz="1800" dirty="0" smtClean="0"/>
              <a:t> </a:t>
            </a:r>
            <a:r>
              <a:rPr lang="ru-RU" sz="1800" dirty="0" err="1" smtClean="0"/>
              <a:t>минулим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сучасністю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запропонував</a:t>
            </a:r>
            <a:r>
              <a:rPr lang="ru-RU" sz="1800" dirty="0" smtClean="0"/>
              <a:t> М. Стельмах у </a:t>
            </a:r>
            <a:r>
              <a:rPr lang="ru-RU" sz="1800" dirty="0" err="1" smtClean="0"/>
              <a:t>романі</a:t>
            </a:r>
            <a:r>
              <a:rPr lang="ru-RU" sz="1800" dirty="0" smtClean="0"/>
              <a:t> «Правда </a:t>
            </a:r>
            <a:r>
              <a:rPr lang="ru-RU" sz="1800" dirty="0" err="1" smtClean="0"/>
              <a:t>і</a:t>
            </a:r>
            <a:r>
              <a:rPr lang="ru-RU" sz="1800" dirty="0" smtClean="0"/>
              <a:t> кривда».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одним </a:t>
            </a:r>
            <a:r>
              <a:rPr lang="ru-RU" sz="1800" dirty="0" err="1" smtClean="0"/>
              <a:t>із</a:t>
            </a:r>
            <a:r>
              <a:rPr lang="ru-RU" sz="1800" dirty="0" smtClean="0"/>
              <a:t> перших в УРСР </a:t>
            </a:r>
            <a:r>
              <a:rPr lang="ru-RU" sz="1800" dirty="0" err="1" smtClean="0"/>
              <a:t>звернувся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забороненої</a:t>
            </a:r>
            <a:r>
              <a:rPr lang="ru-RU" sz="1800" dirty="0" smtClean="0"/>
              <a:t> теми — голодомору 1932—1933 </a:t>
            </a:r>
            <a:r>
              <a:rPr lang="en-GB" sz="1800" dirty="0" smtClean="0"/>
              <a:t>pp. </a:t>
            </a:r>
            <a:r>
              <a:rPr lang="ru-RU" sz="1800" dirty="0" smtClean="0"/>
              <a:t>та </a:t>
            </a:r>
            <a:r>
              <a:rPr lang="ru-RU" sz="1800" dirty="0" err="1" smtClean="0"/>
              <a:t>сталінських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репресій</a:t>
            </a:r>
            <a:r>
              <a:rPr lang="ru-RU" sz="1800" dirty="0" smtClean="0"/>
              <a:t> («Дума про тебе», «</a:t>
            </a:r>
            <a:r>
              <a:rPr lang="ru-RU" sz="1800" dirty="0" err="1" smtClean="0"/>
              <a:t>Чотири</a:t>
            </a:r>
            <a:r>
              <a:rPr lang="ru-RU" sz="1800" dirty="0" smtClean="0"/>
              <a:t> броди»), </a:t>
            </a:r>
            <a:r>
              <a:rPr lang="ru-RU" sz="1800" dirty="0" err="1" smtClean="0"/>
              <a:t>хоча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розкрити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огляду</a:t>
            </a:r>
            <a:r>
              <a:rPr lang="ru-RU" sz="1800" dirty="0" smtClean="0"/>
              <a:t> на </a:t>
            </a:r>
            <a:r>
              <a:rPr lang="ru-RU" sz="1800" dirty="0" err="1" smtClean="0"/>
              <a:t>тогочасну</a:t>
            </a:r>
            <a:r>
              <a:rPr lang="ru-RU" sz="1800" dirty="0" smtClean="0"/>
              <a:t> цензуру </a:t>
            </a:r>
            <a:r>
              <a:rPr lang="ru-RU" sz="1800" dirty="0" err="1" smtClean="0"/>
              <a:t>йому</a:t>
            </a:r>
            <a:r>
              <a:rPr lang="ru-RU" sz="1800" dirty="0" smtClean="0"/>
              <a:t> не вдалось. </a:t>
            </a: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-210-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642918"/>
            <a:ext cx="4092629" cy="5567361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857224" y="500042"/>
            <a:ext cx="3043230" cy="5697559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Із</a:t>
            </a:r>
            <a:r>
              <a:rPr lang="ru-RU" sz="1800" dirty="0" smtClean="0"/>
              <a:t> 1963 </a:t>
            </a:r>
            <a:r>
              <a:rPr lang="ru-RU" sz="1800" dirty="0" err="1" smtClean="0"/>
              <a:t>розпочалася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хвиля</a:t>
            </a:r>
            <a:r>
              <a:rPr lang="ru-RU" sz="1800" dirty="0" smtClean="0"/>
              <a:t> </a:t>
            </a:r>
            <a:r>
              <a:rPr lang="ru-RU" sz="1800" dirty="0" err="1" smtClean="0"/>
              <a:t>ідеологічних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звинувачень</a:t>
            </a:r>
            <a:r>
              <a:rPr lang="ru-RU" sz="1800" dirty="0" smtClean="0"/>
              <a:t> на адресу </a:t>
            </a:r>
            <a:r>
              <a:rPr lang="ru-RU" sz="1800" dirty="0" err="1" smtClean="0"/>
              <a:t>Шістдесятників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насамперед</a:t>
            </a:r>
            <a:r>
              <a:rPr lang="ru-RU" sz="1800" dirty="0" smtClean="0"/>
              <a:t> у </a:t>
            </a:r>
            <a:r>
              <a:rPr lang="ru-RU" sz="1800" dirty="0" err="1" smtClean="0"/>
              <a:t>націоналізмі</a:t>
            </a:r>
            <a:r>
              <a:rPr lang="ru-RU" sz="1800" dirty="0" smtClean="0"/>
              <a:t>. </a:t>
            </a:r>
            <a:r>
              <a:rPr lang="ru-RU" sz="1800" dirty="0" smtClean="0"/>
              <a:t>Влада </a:t>
            </a:r>
            <a:r>
              <a:rPr lang="ru-RU" sz="1800" dirty="0" err="1" smtClean="0"/>
              <a:t>розгорнула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кампанію</a:t>
            </a:r>
            <a:r>
              <a:rPr lang="ru-RU" sz="1800" dirty="0" smtClean="0"/>
              <a:t> </a:t>
            </a:r>
            <a:r>
              <a:rPr lang="ru-RU" sz="1800" dirty="0" err="1" smtClean="0"/>
              <a:t>цькування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Шістдесятників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пресі</a:t>
            </a:r>
            <a:r>
              <a:rPr lang="ru-RU" sz="1800" dirty="0" smtClean="0"/>
              <a:t>, на </a:t>
            </a:r>
            <a:r>
              <a:rPr lang="ru-RU" sz="1800" dirty="0" err="1" smtClean="0"/>
              <a:t>засіданнях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спілок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різноманітних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зібраннях</a:t>
            </a:r>
            <a:r>
              <a:rPr lang="ru-RU" sz="1800" dirty="0" smtClean="0"/>
              <a:t>. </a:t>
            </a:r>
            <a:r>
              <a:rPr lang="ru-RU" sz="1800" dirty="0" err="1" smtClean="0"/>
              <a:t>Партійні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карні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забороняли</a:t>
            </a:r>
            <a:r>
              <a:rPr lang="ru-RU" sz="1800" dirty="0" smtClean="0"/>
              <a:t>, а </a:t>
            </a:r>
            <a:r>
              <a:rPr lang="ru-RU" sz="1800" dirty="0" err="1" smtClean="0"/>
              <a:t>потім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розганяли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літературно-мистецькі</a:t>
            </a:r>
            <a:r>
              <a:rPr lang="ru-RU" sz="1800" dirty="0" smtClean="0"/>
              <a:t> </a:t>
            </a:r>
            <a:r>
              <a:rPr lang="ru-RU" sz="1800" dirty="0" err="1" smtClean="0"/>
              <a:t>зустрічі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творчі</a:t>
            </a:r>
            <a:r>
              <a:rPr lang="ru-RU" sz="1800" dirty="0" smtClean="0"/>
              <a:t> </a:t>
            </a:r>
            <a:r>
              <a:rPr lang="ru-RU" sz="1800" dirty="0" err="1" smtClean="0"/>
              <a:t>вечори</a:t>
            </a:r>
            <a:r>
              <a:rPr lang="ru-RU" sz="1800" dirty="0" smtClean="0"/>
              <a:t> </a:t>
            </a:r>
            <a:r>
              <a:rPr lang="ru-RU" sz="1800" dirty="0" err="1" smtClean="0"/>
              <a:t>Шістдесятників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закривали</a:t>
            </a:r>
            <a:r>
              <a:rPr lang="ru-RU" sz="1800" dirty="0" smtClean="0"/>
              <a:t> клуби </a:t>
            </a:r>
            <a:r>
              <a:rPr lang="ru-RU" sz="1800" dirty="0" err="1" smtClean="0"/>
              <a:t>творчої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молоді</a:t>
            </a:r>
            <a:r>
              <a:rPr lang="ru-RU" sz="1800" dirty="0" smtClean="0"/>
              <a:t>. </a:t>
            </a:r>
            <a:r>
              <a:rPr lang="ru-RU" sz="1800" dirty="0" err="1" smtClean="0"/>
              <a:t>Поступово</a:t>
            </a:r>
            <a:r>
              <a:rPr lang="ru-RU" sz="1800" dirty="0" smtClean="0"/>
              <a:t> </a:t>
            </a:r>
            <a:r>
              <a:rPr lang="ru-RU" sz="1800" dirty="0" err="1" smtClean="0"/>
              <a:t>більшість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Шістдесятників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позбавлена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можливості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</a:t>
            </a:r>
            <a:r>
              <a:rPr lang="ru-RU" sz="1800" dirty="0" smtClean="0"/>
              <a:t> твори,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звільняли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роботи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проти</a:t>
            </a:r>
            <a:r>
              <a:rPr lang="ru-RU" sz="1800" dirty="0" smtClean="0"/>
              <a:t> них </a:t>
            </a:r>
            <a:r>
              <a:rPr lang="ru-RU" sz="1800" dirty="0" err="1" smtClean="0"/>
              <a:t>влаштовувалися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провокації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40594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857364"/>
            <a:ext cx="4683457" cy="3124744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429256" y="642918"/>
            <a:ext cx="3043230" cy="5697559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Деякі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шістдесятники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тиском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пристосувалися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нових</a:t>
            </a:r>
            <a:r>
              <a:rPr lang="ru-RU" sz="1800" dirty="0" smtClean="0"/>
              <a:t> умов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перейшли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офіційні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позиції</a:t>
            </a:r>
            <a:r>
              <a:rPr lang="ru-RU" sz="1800" dirty="0" smtClean="0"/>
              <a:t>. </a:t>
            </a:r>
            <a:r>
              <a:rPr lang="ru-RU" sz="1800" dirty="0" err="1" smtClean="0"/>
              <a:t>Проте</a:t>
            </a:r>
            <a:r>
              <a:rPr lang="ru-RU" sz="1800" dirty="0" smtClean="0"/>
              <a:t> </a:t>
            </a:r>
            <a:r>
              <a:rPr lang="ru-RU" sz="1800" dirty="0" err="1" smtClean="0"/>
              <a:t>більшість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Шістдесятників</a:t>
            </a:r>
            <a:r>
              <a:rPr lang="ru-RU" sz="1800" dirty="0" smtClean="0"/>
              <a:t> не </a:t>
            </a:r>
            <a:r>
              <a:rPr lang="ru-RU" sz="1800" dirty="0" err="1" smtClean="0"/>
              <a:t>змирилася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мужньо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відстоювала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переконання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їхні</a:t>
            </a:r>
            <a:r>
              <a:rPr lang="ru-RU" sz="1800" dirty="0" smtClean="0"/>
              <a:t> твори </a:t>
            </a:r>
            <a:r>
              <a:rPr lang="ru-RU" sz="1800" dirty="0" err="1" smtClean="0"/>
              <a:t>продовжували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з'являтися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самвидаві</a:t>
            </a:r>
            <a:r>
              <a:rPr lang="ru-RU" sz="1800" dirty="0" smtClean="0"/>
              <a:t>, та </a:t>
            </a:r>
            <a:r>
              <a:rPr lang="ru-RU" sz="1800" dirty="0" err="1" smtClean="0"/>
              <a:t>вже</a:t>
            </a:r>
            <a:r>
              <a:rPr lang="ru-RU" sz="1800" dirty="0" smtClean="0"/>
              <a:t> </a:t>
            </a:r>
            <a:r>
              <a:rPr lang="ru-RU" sz="1800" dirty="0" err="1" smtClean="0"/>
              <a:t>замість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суто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культурологічних</a:t>
            </a:r>
            <a:r>
              <a:rPr lang="ru-RU" sz="1800" dirty="0" smtClean="0"/>
              <a:t> проблем усе </a:t>
            </a:r>
            <a:r>
              <a:rPr lang="ru-RU" sz="1800" dirty="0" err="1" smtClean="0"/>
              <a:t>частіше</a:t>
            </a:r>
            <a:r>
              <a:rPr lang="ru-RU" sz="1800" dirty="0" smtClean="0"/>
              <a:t> </a:t>
            </a:r>
            <a:r>
              <a:rPr lang="ru-RU" sz="1800" dirty="0" err="1" smtClean="0"/>
              <a:t>аналізувалися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питання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суспільно-політичного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, 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 </a:t>
            </a:r>
            <a:r>
              <a:rPr lang="ru-RU" sz="1800" dirty="0" err="1" smtClean="0"/>
              <a:t>колоніального</a:t>
            </a:r>
            <a:r>
              <a:rPr lang="ru-RU" sz="1800" dirty="0" smtClean="0"/>
              <a:t> становища </a:t>
            </a:r>
            <a:r>
              <a:rPr lang="ru-RU" sz="1800" dirty="0" err="1" smtClean="0"/>
              <a:t>республіки</a:t>
            </a:r>
            <a:r>
              <a:rPr lang="ru-RU" sz="1800" dirty="0" smtClean="0"/>
              <a:t> у </a:t>
            </a:r>
            <a:r>
              <a:rPr lang="ru-RU" sz="1800" dirty="0" err="1" smtClean="0"/>
              <a:t>складі</a:t>
            </a:r>
            <a:r>
              <a:rPr lang="ru-RU" sz="1800" dirty="0" smtClean="0"/>
              <a:t> СРСР та </a:t>
            </a:r>
            <a:r>
              <a:rPr lang="ru-RU" sz="1800" dirty="0" err="1" smtClean="0"/>
              <a:t>необхідності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організованого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визвольного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руху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162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Презентація учениці 7(11)Б класу з історії України Одеського НВк№13 Бургелі Наталаії на тему  “Шістдесятники”</vt:lpstr>
      <vt:lpstr>Хто такі шістдесятники?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учениці 7(11)Б класу з історії України Одеського НВк№13 Бургелі Наталаії на тему  “Шістдесятники”</dc:title>
  <cp:lastModifiedBy>User</cp:lastModifiedBy>
  <cp:revision>5</cp:revision>
  <dcterms:modified xsi:type="dcterms:W3CDTF">2013-11-06T23:32:33Z</dcterms:modified>
</cp:coreProperties>
</file>