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1CDD86-AC6F-439E-BF15-30C77C6D7E5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3A159E-2408-4989-8B24-CE65351800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0%BC%27%D1%8F%D1%82%D0%BA%D0%B8_%D0%B0%D1%80%D1%85%D1%96%D1%82%D0%B5%D0%BA%D1%82%D1%83%D1%80%D0%B8_%D0%BD%D0%B0%D1%86%D1%96%D0%BE%D0%BD%D0%B0%D0%BB%D1%8C%D0%BD%D0%BE%D0%B3%D0%BE_%D0%B7%D0%BD%D0%B0%D1%87%D0%B5%D0%BD%D0%BD%D1%8F_%D0%92%D0%BE%D0%BB%D0%B8%D0%BD%D1%81%D1%8C%D0%BA%D0%BE%D1%97_%D0%BE%D0%B1%D0%BB%D0%B0%D1%81%D1%82%D1%96" TargetMode="External"/><Relationship Id="rId7" Type="http://schemas.openxmlformats.org/officeDocument/2006/relationships/hyperlink" Target="http://uk.wikipedia.org/wiki/1430" TargetMode="External"/><Relationship Id="rId2" Type="http://schemas.openxmlformats.org/officeDocument/2006/relationships/hyperlink" Target="http://uk.wikipedia.org/wiki/%D0%9B%D1%83%D1%86%D1%8C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350" TargetMode="External"/><Relationship Id="rId5" Type="http://schemas.openxmlformats.org/officeDocument/2006/relationships/hyperlink" Target="http://uk.wikipedia.org/wiki/%D0%9B%D1%83%D1%86%D1%8C%D0%BA%D0%B8%D0%B9_%D1%96%D1%81%D1%82%D0%BE%D1%80%D0%B8%D0%BA%D0%BE-%D0%BA%D1%83%D0%BB%D1%8C%D1%82%D1%83%D1%80%D0%BD%D0%B8%D0%B9_%D0%B7%D0%B0%D0%BF%D0%BE%D0%B2%D1%96%D0%B4%D0%BD%D0%B8%D0%BA_%C2%AB%D0%A1%D1%82%D0%B0%D1%80%D0%B8%D0%B9_%D0%9B%D1%83%D1%86%D1%8C%D0%BA%C2%BB" TargetMode="External"/><Relationship Id="rId4" Type="http://schemas.openxmlformats.org/officeDocument/2006/relationships/hyperlink" Target="http://uk.wikipedia.org/wiki/%D0%97%D0%B0%D0%BC%D0%BE%D0%BA_%D0%9B%D1%8E%D0%B1%D0%B0%D1%80%D1%82%D0%B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XXI_%D1%81%D1%82%D0%BE%D0%BB%D1%96%D1%82%D1%82%D1%8F" TargetMode="External"/><Relationship Id="rId3" Type="http://schemas.openxmlformats.org/officeDocument/2006/relationships/hyperlink" Target="http://uk.wikipedia.org/wiki/%D0%A1%D0%B2%D0%B8%D0%B4%D1%80%D0%B8%D0%B3%D0%B0%D0%B9%D0%BB%D0%BE" TargetMode="External"/><Relationship Id="rId7" Type="http://schemas.openxmlformats.org/officeDocument/2006/relationships/hyperlink" Target="http://uk.wikipedia.org/wiki/%D0%A5%D0%A5" TargetMode="External"/><Relationship Id="rId2" Type="http://schemas.openxmlformats.org/officeDocument/2006/relationships/hyperlink" Target="http://uk.wikipedia.org/wiki/14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XVIII" TargetMode="External"/><Relationship Id="rId5" Type="http://schemas.openxmlformats.org/officeDocument/2006/relationships/hyperlink" Target="http://uk.wikipedia.org/wiki/%D0%A1%D0%B5%D0%B2%D0%B5%D1%80%D0%B8%D0%BD_%D0%9D%D0%B0%D0%BB%D0%B8%D0%B2%D0%B0%D0%B9%D0%BA%D0%BE" TargetMode="External"/><Relationship Id="rId4" Type="http://schemas.openxmlformats.org/officeDocument/2006/relationships/hyperlink" Target="http://uk.wikipedia.org/wiki/159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0%D0%BB%D0%B8%D1%86%D1%8C%D0%BA%D0%BE-%D0%92%D0%BE%D0%BB%D0%B8%D0%BD%D1%81%D1%8C%D0%BA%D0%B5_%D0%BA%D0%BD%D1%8F%D0%B7%D1%96%D0%B2%D1%81%D1%82%D0%B2%D0%BE" TargetMode="External"/><Relationship Id="rId7" Type="http://schemas.openxmlformats.org/officeDocument/2006/relationships/hyperlink" Target="http://uk.wikipedia.org/wiki/%D0%9F%D0%BE%D0%BB%D1%8C%D1%89%D0%B0" TargetMode="External"/><Relationship Id="rId2" Type="http://schemas.openxmlformats.org/officeDocument/2006/relationships/hyperlink" Target="http://uk.wikipedia.org/wiki/%D0%97%D0%B0%D0%BC%D0%BE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8E%D0%B1%D0%BB%D1%96%D0%BD%D1%81%D1%8C%D0%BA%D0%B5_%D0%B2%D0%BE%D1%94%D0%B2%D0%BE%D0%B4%D1%81%D1%82%D0%B2%D0%BE" TargetMode="External"/><Relationship Id="rId5" Type="http://schemas.openxmlformats.org/officeDocument/2006/relationships/hyperlink" Target="http://uk.wikipedia.org/wiki/%D0%A5%D0%BE%D0%BB%D0%BC" TargetMode="External"/><Relationship Id="rId4" Type="http://schemas.openxmlformats.org/officeDocument/2006/relationships/hyperlink" Target="http://uk.wikipedia.org/wiki/13_%D1%81%D1%82%D0%BE%D0%BB%D1%96%D1%82%D1%82%D1%8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1%83%D1%81%D1%8C%D0%BA%D0%B8%D0%B9_%D1%80%D0%B0%D0%B9%D0%BE%D0%BD" TargetMode="External"/><Relationship Id="rId2" Type="http://schemas.openxmlformats.org/officeDocument/2006/relationships/hyperlink" Target="http://uk.wikipedia.org/wiki/%D0%9E%D0%BB%D0%B5%D1%81%D1%8C%D0%BA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B%D1%8C%D0%B2%D1%96%D0%B2%D1%81%D1%8C%D0%BA%D0%B0_%D0%BE%D0%B1%D0%BB%D0%B0%D1%81%D1%82%D1%8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5%D1%82%D1%80%D0%BE_%D0%86" TargetMode="External"/><Relationship Id="rId3" Type="http://schemas.openxmlformats.org/officeDocument/2006/relationships/hyperlink" Target="http://uk.wikipedia.org/wiki/%D0%90%D0%BD%D0%B4%D1%80%D1%96%D0%B9_%D0%AE%D1%80%D1%96%D0%B9%D0%BE%D0%B2%D0%B8%D1%87" TargetMode="External"/><Relationship Id="rId7" Type="http://schemas.openxmlformats.org/officeDocument/2006/relationships/hyperlink" Target="http://uk.wikipedia.org/wiki/%D0%A8%D0%B2%D0%B5%D0%B4%D0%B8" TargetMode="External"/><Relationship Id="rId2" Type="http://schemas.openxmlformats.org/officeDocument/2006/relationships/hyperlink" Target="http://uk.wikipedia.org/wiki/%D0%AE%D1%80%D1%96%D0%B9_%D0%9B%D1%8C%D0%B2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0%D0%BB%D0%B8%D1%87%D0%B8%D0%BD%D0%B0" TargetMode="External"/><Relationship Id="rId5" Type="http://schemas.openxmlformats.org/officeDocument/2006/relationships/hyperlink" Target="http://uk.wikipedia.org/wiki/%D0%92%D0%BE%D0%BB%D0%B8%D0%BD%D1%8C" TargetMode="External"/><Relationship Id="rId4" Type="http://schemas.openxmlformats.org/officeDocument/2006/relationships/hyperlink" Target="http://uk.wikipedia.org/wiki/%D0%9B%D0%B5%D0%B2_%D0%AE%D1%80%D1%96%D0%B9%D0%BE%D0%B2%D0%B8%D1%87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0%D0%BB%D0%B8%D1%86%D1%8C%D0%BA%D0%B5_%D0%BA%D0%BD%D1%8F%D0%B7%D1%96%D0%B2%D1%81%D1%82%D0%B2%D0%BE" TargetMode="External"/><Relationship Id="rId7" Type="http://schemas.openxmlformats.org/officeDocument/2006/relationships/hyperlink" Target="http://uk.wikipedia.org/wiki/%D0%9B%D0%B5%D0%B2_%D0%94%D0%B0%D0%BD%D0%B8%D0%BB%D0%BE%D0%B2%D0%B8%D1%87" TargetMode="External"/><Relationship Id="rId2" Type="http://schemas.openxmlformats.org/officeDocument/2006/relationships/hyperlink" Target="http://uk.wikipedia.org/wiki/%D0%92%D0%BE%D0%BB%D0%BE%D0%B4%D0%B8%D0%BC%D0%B8%D1%80_%D0%92%D0%B5%D0%BB%D0%B8%D0%BA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0%B0%D0%BD%D0%B8%D0%BB%D0%BE_%D0%93%D0%B0%D0%BB%D0%B8%D1%86%D1%8C%D0%BA%D0%B8%D0%B9" TargetMode="External"/><Relationship Id="rId5" Type="http://schemas.openxmlformats.org/officeDocument/2006/relationships/hyperlink" Target="http://uk.wikipedia.org/wiki/1264" TargetMode="External"/><Relationship Id="rId4" Type="http://schemas.openxmlformats.org/officeDocument/2006/relationships/hyperlink" Target="http://uk.wikipedia.org/wiki/125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650" TargetMode="External"/><Relationship Id="rId3" Type="http://schemas.openxmlformats.org/officeDocument/2006/relationships/hyperlink" Target="http://uk.wikipedia.org/wiki/%D0%9F%D0%B5%D1%82%D1%80%D0%BE_%D0%A1%D0%B0%D0%B3%D0%B0%D0%B9%D0%B4%D0%B0%D1%87%D0%BD%D0%B8%D0%B9" TargetMode="External"/><Relationship Id="rId7" Type="http://schemas.openxmlformats.org/officeDocument/2006/relationships/hyperlink" Target="http://uk.wikipedia.org/wiki/%D0%91%D0%BE%D0%B3%D0%B4%D0%B0%D0%BD_%D0%A5%D0%BC%D0%B5%D0%BB%D1%8C%D0%BD%D0%B8%D1%86%D1%8C%D0%BA%D0%B8%D0%B9" TargetMode="External"/><Relationship Id="rId2" Type="http://schemas.openxmlformats.org/officeDocument/2006/relationships/hyperlink" Target="http://uk.wikipedia.org/wiki/16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1%81%D0%BC%D0%B0%D0%BD_II" TargetMode="External"/><Relationship Id="rId5" Type="http://schemas.openxmlformats.org/officeDocument/2006/relationships/hyperlink" Target="http://uk.wikipedia.org/wiki/8_%D0%B6%D0%BE%D0%B2%D1%82%D0%BD%D1%8F" TargetMode="External"/><Relationship Id="rId4" Type="http://schemas.openxmlformats.org/officeDocument/2006/relationships/hyperlink" Target="http://uk.wikipedia.org/wiki/%D0%AF%D0%BD_%D0%A5%D0%BE%D0%B4%D0%BA%D0%B5%D0%B2%D0%B8%D1%87" TargetMode="External"/><Relationship Id="rId9" Type="http://schemas.openxmlformats.org/officeDocument/2006/relationships/hyperlink" Target="http://uk.wikipedia.org/wiki/165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793" TargetMode="External"/><Relationship Id="rId3" Type="http://schemas.openxmlformats.org/officeDocument/2006/relationships/hyperlink" Target="http://uk.wikipedia.org/wiki/%D0%A4%D0%BE%D1%80%D1%82%D0%B5%D1%86%D1%8F" TargetMode="External"/><Relationship Id="rId7" Type="http://schemas.openxmlformats.org/officeDocument/2006/relationships/hyperlink" Target="http://uk.wikipedia.org/wiki/XIV" TargetMode="External"/><Relationship Id="rId2" Type="http://schemas.openxmlformats.org/officeDocument/2006/relationships/hyperlink" Target="http://uk.wikipedia.org/wiki/%D0%9F%D0%BE%D0%BB%D1%8C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3%D0%BA%D1%80%D0%B0%D1%97%D0%BD%D0%B0" TargetMode="External"/><Relationship Id="rId11" Type="http://schemas.openxmlformats.org/officeDocument/2006/relationships/hyperlink" Target="http://uk.wikipedia.org/wiki/%D0%A2%D1%83%D1%80%D0%B5%D1%87%D1%87%D0%B8%D0%BD%D0%B0" TargetMode="External"/><Relationship Id="rId5" Type="http://schemas.openxmlformats.org/officeDocument/2006/relationships/hyperlink" Target="http://uk.wikipedia.org/wiki/%D0%A5%D0%BC%D0%B5%D0%BB%D1%8C%D0%BD%D0%B8%D1%86%D1%8C%D0%BA%D0%B0_%D0%BE%D0%B1%D0%BB%D0%B0%D1%81%D1%82%D1%8C" TargetMode="External"/><Relationship Id="rId10" Type="http://schemas.openxmlformats.org/officeDocument/2006/relationships/hyperlink" Target="http://uk.wikipedia.org/wiki/%D0%9F%D0%BE%D0%B4%D1%96%D0%BB%D0%BB%D1%8F" TargetMode="External"/><Relationship Id="rId4" Type="http://schemas.openxmlformats.org/officeDocument/2006/relationships/hyperlink" Target="http://uk.wikipedia.org/wiki/%D0%9A%D0%B0%D0%BC%27%D1%8F%D0%BD%D0%B5%D1%86%D1%8C-%D0%9F%D0%BE%D0%B4%D1%96%D0%BB%D1%8C%D1%81%D1%8C%D0%BA%D0%B8%D0%B9" TargetMode="External"/><Relationship Id="rId9" Type="http://schemas.openxmlformats.org/officeDocument/2006/relationships/hyperlink" Target="http://uk.wikipedia.org/wiki/X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Фортец</a:t>
            </a:r>
            <a:r>
              <a:rPr lang="uk-UA" dirty="0" smtClean="0"/>
              <a:t>і </a:t>
            </a:r>
            <a:r>
              <a:rPr lang="uk-UA" dirty="0" err="1" smtClean="0"/>
              <a:t>і</a:t>
            </a:r>
            <a:r>
              <a:rPr lang="uk-UA" dirty="0" smtClean="0"/>
              <a:t> замки </a:t>
            </a:r>
            <a:br>
              <a:rPr lang="uk-UA" dirty="0" smtClean="0"/>
            </a:br>
            <a:r>
              <a:rPr lang="uk-UA" dirty="0" err="1" smtClean="0"/>
              <a:t>Галиько</a:t>
            </a:r>
            <a:r>
              <a:rPr lang="uk-UA" dirty="0" smtClean="0"/>
              <a:t> – Волинської держави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8643998" cy="62151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9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85728"/>
            <a:ext cx="5000660" cy="63579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Луцький замок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Замок </a:t>
            </a:r>
            <a:r>
              <a:rPr lang="ru-RU" b="1" dirty="0" err="1" smtClean="0"/>
              <a:t>Любарта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b="1" dirty="0" err="1" smtClean="0"/>
              <a:t>Луцький</a:t>
            </a:r>
            <a:r>
              <a:rPr lang="ru-RU" b="1" dirty="0" smtClean="0"/>
              <a:t> </a:t>
            </a:r>
            <a:r>
              <a:rPr lang="ru-RU" b="1" dirty="0" err="1" smtClean="0"/>
              <a:t>замок</a:t>
            </a:r>
            <a:r>
              <a:rPr lang="ru-RU" dirty="0" smtClean="0"/>
              <a:t> —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замок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Луцьк"/>
              </a:rPr>
              <a:t>Луцька</a:t>
            </a:r>
            <a:r>
              <a:rPr lang="ru-RU" dirty="0" smtClean="0"/>
              <a:t>,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(</a:t>
            </a:r>
            <a:r>
              <a:rPr lang="ru-RU" dirty="0" err="1" smtClean="0"/>
              <a:t>частково</a:t>
            </a:r>
            <a:r>
              <a:rPr lang="ru-RU" dirty="0" smtClean="0"/>
              <a:t>) </a:t>
            </a:r>
            <a:r>
              <a:rPr lang="ru-RU" dirty="0" err="1" smtClean="0"/>
              <a:t>збережених</a:t>
            </a:r>
            <a:r>
              <a:rPr lang="ru-RU" dirty="0" smtClean="0"/>
              <a:t> </a:t>
            </a:r>
            <a:r>
              <a:rPr lang="ru-RU" dirty="0" err="1" smtClean="0"/>
              <a:t>замків</a:t>
            </a:r>
            <a:r>
              <a:rPr lang="ru-RU" dirty="0" smtClean="0"/>
              <a:t>, </a:t>
            </a:r>
            <a:r>
              <a:rPr lang="ru-RU" dirty="0" err="1" smtClean="0">
                <a:hlinkClick r:id="rId3" tooltip="Пам'ятки архітектури національного значення Волинської області"/>
              </a:rPr>
              <a:t>пам'ятка</a:t>
            </a:r>
            <a:r>
              <a:rPr lang="ru-RU" dirty="0" smtClean="0">
                <a:hlinkClick r:id="rId3" tooltip="Пам'ятки архітектури національного значення Волинської області"/>
              </a:rPr>
              <a:t> </a:t>
            </a:r>
            <a:r>
              <a:rPr lang="ru-RU" dirty="0" err="1" smtClean="0">
                <a:hlinkClick r:id="rId3" tooltip="Пам'ятки архітектури національного значення Волинської області"/>
              </a:rPr>
              <a:t>архітектури</a:t>
            </a:r>
            <a:r>
              <a:rPr lang="ru-RU" dirty="0" smtClean="0">
                <a:hlinkClick r:id="rId3" tooltip="Пам'ятки архітектури національного значення Волинської області"/>
              </a:rPr>
              <a:t> та </a:t>
            </a:r>
            <a:r>
              <a:rPr lang="ru-RU" dirty="0" err="1" smtClean="0">
                <a:hlinkClick r:id="rId3" tooltip="Пам'ятки архітектури національного значення Волинської області"/>
              </a:rPr>
              <a:t>історії</a:t>
            </a:r>
            <a:r>
              <a:rPr lang="ru-RU" dirty="0" smtClean="0">
                <a:hlinkClick r:id="rId3" tooltip="Пам'ятки архітектури національного значення Волинської області"/>
              </a:rPr>
              <a:t> </a:t>
            </a:r>
            <a:r>
              <a:rPr lang="ru-RU" dirty="0" err="1" smtClean="0">
                <a:hlinkClick r:id="rId3" tooltip="Пам'ятки архітектури національного значення Волинської області"/>
              </a:rPr>
              <a:t>національного</a:t>
            </a:r>
            <a:r>
              <a:rPr lang="ru-RU" dirty="0" smtClean="0">
                <a:hlinkClick r:id="rId3" tooltip="Пам'ятки архітектури національного значення Волинської області"/>
              </a:rPr>
              <a:t> </a:t>
            </a:r>
            <a:r>
              <a:rPr lang="ru-RU" dirty="0" err="1" smtClean="0">
                <a:hlinkClick r:id="rId3" tooltip="Пам'ятки архітектури національного значення Волинської області"/>
              </a:rPr>
              <a:t>значення</a:t>
            </a:r>
            <a:r>
              <a:rPr lang="ru-RU" dirty="0" smtClean="0"/>
              <a:t>.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, </a:t>
            </a:r>
            <a:r>
              <a:rPr lang="ru-RU" dirty="0" err="1" smtClean="0"/>
              <a:t>найдавніших</a:t>
            </a:r>
            <a:r>
              <a:rPr lang="ru-RU" dirty="0" smtClean="0"/>
              <a:t> </a:t>
            </a:r>
            <a:r>
              <a:rPr lang="ru-RU" baseline="30000" dirty="0" smtClean="0">
                <a:hlinkClick r:id="rId4"/>
              </a:rPr>
              <a:t>[1]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збережених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замків</a:t>
            </a:r>
            <a:r>
              <a:rPr lang="ru-RU" dirty="0" smtClean="0"/>
              <a:t>.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Луцький історико-культурний заповідник «Старий Луцьк»"/>
              </a:rPr>
              <a:t>історико-культурного</a:t>
            </a:r>
            <a:r>
              <a:rPr lang="ru-RU" dirty="0" smtClean="0">
                <a:hlinkClick r:id="rId5" tooltip="Луцький історико-культурний заповідник «Старий Луцьк»"/>
              </a:rPr>
              <a:t> </a:t>
            </a:r>
            <a:r>
              <a:rPr lang="ru-RU" dirty="0" err="1" smtClean="0">
                <a:hlinkClick r:id="rId5" tooltip="Луцький історико-культурний заповідник «Старий Луцьк»"/>
              </a:rPr>
              <a:t>заповідника</a:t>
            </a:r>
            <a:r>
              <a:rPr lang="ru-RU" dirty="0" smtClean="0">
                <a:hlinkClick r:id="rId5" tooltip="Луцький історико-культурний заповідник «Старий Луцьк»"/>
              </a:rPr>
              <a:t> «</a:t>
            </a:r>
            <a:r>
              <a:rPr lang="ru-RU" dirty="0" err="1" smtClean="0">
                <a:hlinkClick r:id="rId5" tooltip="Луцький історико-культурний заповідник «Старий Луцьк»"/>
              </a:rPr>
              <a:t>Старий</a:t>
            </a:r>
            <a:r>
              <a:rPr lang="ru-RU" dirty="0" smtClean="0">
                <a:hlinkClick r:id="rId5" tooltip="Луцький історико-культурний заповідник «Старий Луцьк»"/>
              </a:rPr>
              <a:t> </a:t>
            </a:r>
            <a:r>
              <a:rPr lang="ru-RU" dirty="0" err="1" smtClean="0">
                <a:hlinkClick r:id="rId5" tooltip="Луцький історико-культурний заповідник «Старий Луцьк»"/>
              </a:rPr>
              <a:t>Луцьк</a:t>
            </a:r>
            <a:r>
              <a:rPr lang="ru-RU" dirty="0" smtClean="0">
                <a:hlinkClick r:id="rId5" tooltip="Луцький історико-культурний заповідник «Старий Луцьк»"/>
              </a:rPr>
              <a:t>»</a:t>
            </a:r>
            <a:r>
              <a:rPr lang="ru-RU" dirty="0" smtClean="0"/>
              <a:t>, </a:t>
            </a:r>
            <a:r>
              <a:rPr lang="ru-RU" dirty="0" err="1" smtClean="0"/>
              <a:t>культурний</a:t>
            </a:r>
            <a:r>
              <a:rPr lang="ru-RU" dirty="0" smtClean="0"/>
              <a:t> </a:t>
            </a:r>
            <a:r>
              <a:rPr lang="ru-RU" dirty="0" err="1" smtClean="0"/>
              <a:t>осередок</a:t>
            </a:r>
            <a:r>
              <a:rPr lang="ru-RU" dirty="0" smtClean="0"/>
              <a:t> та </a:t>
            </a:r>
            <a:r>
              <a:rPr lang="ru-RU" dirty="0" err="1" smtClean="0"/>
              <a:t>найстаріша</a:t>
            </a:r>
            <a:r>
              <a:rPr lang="ru-RU" dirty="0" smtClean="0"/>
              <a:t> </a:t>
            </a:r>
            <a:r>
              <a:rPr lang="ru-RU" dirty="0" err="1" smtClean="0"/>
              <a:t>споруда</a:t>
            </a:r>
            <a:r>
              <a:rPr lang="ru-RU" dirty="0" smtClean="0"/>
              <a:t> </a:t>
            </a:r>
            <a:r>
              <a:rPr lang="ru-RU" baseline="30000" dirty="0" smtClean="0">
                <a:hlinkClick r:id="rId4"/>
              </a:rPr>
              <a:t>[2]</a:t>
            </a:r>
            <a:r>
              <a:rPr lang="ru-RU" dirty="0" smtClean="0"/>
              <a:t> </a:t>
            </a:r>
            <a:r>
              <a:rPr lang="ru-RU" dirty="0" err="1" smtClean="0"/>
              <a:t>Луцька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Верхнього</a:t>
            </a:r>
            <a:r>
              <a:rPr lang="ru-RU" dirty="0" smtClean="0"/>
              <a:t> замку </a:t>
            </a:r>
            <a:r>
              <a:rPr lang="ru-RU" dirty="0" err="1" smtClean="0"/>
              <a:t>розпочалося</a:t>
            </a:r>
            <a:r>
              <a:rPr lang="ru-RU" dirty="0" smtClean="0"/>
              <a:t> у </a:t>
            </a:r>
            <a:r>
              <a:rPr lang="ru-RU" dirty="0" smtClean="0">
                <a:hlinkClick r:id="rId6" tooltip="1350"/>
              </a:rPr>
              <a:t>1350</a:t>
            </a:r>
            <a:r>
              <a:rPr lang="ru-RU" dirty="0" smtClean="0"/>
              <a:t>-ті роки </a:t>
            </a:r>
            <a:r>
              <a:rPr lang="ru-RU" dirty="0" err="1" smtClean="0"/>
              <a:t>і</a:t>
            </a:r>
            <a:r>
              <a:rPr lang="ru-RU" dirty="0" smtClean="0"/>
              <a:t> в основному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завершене</a:t>
            </a:r>
            <a:r>
              <a:rPr lang="ru-RU" dirty="0" smtClean="0"/>
              <a:t> у </a:t>
            </a:r>
            <a:r>
              <a:rPr lang="ru-RU" dirty="0" smtClean="0">
                <a:hlinkClick r:id="rId7" tooltip="1430"/>
              </a:rPr>
              <a:t>1430</a:t>
            </a:r>
            <a:r>
              <a:rPr lang="ru-RU" dirty="0" smtClean="0"/>
              <a:t>-ті,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висота</a:t>
            </a:r>
            <a:r>
              <a:rPr lang="ru-RU" dirty="0" smtClean="0"/>
              <a:t> веж)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змінювалися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xlut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52"/>
            <a:ext cx="7786742" cy="65722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7715304" cy="58579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3c81fffd47d47ae3ea905ab45efa934_600x1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85728"/>
            <a:ext cx="6000791" cy="657227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Замки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підлягали</a:t>
            </a:r>
            <a:r>
              <a:rPr lang="ru-RU" dirty="0" smtClean="0"/>
              <a:t> нападу. Так, у </a:t>
            </a:r>
            <a:r>
              <a:rPr lang="ru-RU" dirty="0" smtClean="0">
                <a:hlinkClick r:id="rId2" tooltip="1431"/>
              </a:rPr>
              <a:t>1431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Луцької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замки </a:t>
            </a:r>
            <a:r>
              <a:rPr lang="ru-RU" dirty="0" err="1" smtClean="0"/>
              <a:t>витримали</a:t>
            </a:r>
            <a:r>
              <a:rPr lang="ru-RU" dirty="0" smtClean="0"/>
              <a:t> облогу </a:t>
            </a:r>
            <a:r>
              <a:rPr lang="ru-RU" dirty="0" err="1" smtClean="0"/>
              <a:t>військ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противників</a:t>
            </a:r>
            <a:r>
              <a:rPr lang="ru-RU" dirty="0" smtClean="0"/>
              <a:t> великого </a:t>
            </a:r>
            <a:r>
              <a:rPr lang="ru-RU" dirty="0" err="1" smtClean="0"/>
              <a:t>литовського</a:t>
            </a:r>
            <a:r>
              <a:rPr lang="ru-RU" dirty="0" smtClean="0"/>
              <a:t> князя </a:t>
            </a:r>
            <a:r>
              <a:rPr lang="ru-RU" dirty="0" err="1" smtClean="0">
                <a:hlinkClick r:id="rId3" tooltip="Свидригайло"/>
              </a:rPr>
              <a:t>Свидригайла</a:t>
            </a:r>
            <a:r>
              <a:rPr lang="ru-RU" dirty="0" smtClean="0"/>
              <a:t>. У </a:t>
            </a:r>
            <a:r>
              <a:rPr lang="ru-RU" dirty="0" smtClean="0">
                <a:hlinkClick r:id="rId4" tooltip="1595"/>
              </a:rPr>
              <a:t>1595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замок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узятий</a:t>
            </a:r>
            <a:r>
              <a:rPr lang="ru-RU" dirty="0" smtClean="0"/>
              <a:t> </a:t>
            </a:r>
            <a:r>
              <a:rPr lang="ru-RU" dirty="0" err="1" smtClean="0"/>
              <a:t>військовими</a:t>
            </a:r>
            <a:r>
              <a:rPr lang="ru-RU" dirty="0" smtClean="0"/>
              <a:t> загонами </a:t>
            </a:r>
            <a:r>
              <a:rPr lang="ru-RU" dirty="0" err="1" smtClean="0">
                <a:hlinkClick r:id="rId5" tooltip="Северин Наливайко"/>
              </a:rPr>
              <a:t>Северина</a:t>
            </a:r>
            <a:r>
              <a:rPr lang="ru-RU" dirty="0" smtClean="0">
                <a:hlinkClick r:id="rId5" tooltip="Северин Наливайко"/>
              </a:rPr>
              <a:t> </a:t>
            </a:r>
            <a:r>
              <a:rPr lang="ru-RU" dirty="0" err="1" smtClean="0">
                <a:hlinkClick r:id="rId5" tooltip="Северин Наливайко"/>
              </a:rPr>
              <a:t>Наливайка</a:t>
            </a:r>
            <a:r>
              <a:rPr lang="ru-RU" dirty="0" smtClean="0"/>
              <a:t>.</a:t>
            </a:r>
            <a:r>
              <a:rPr lang="ru-RU" dirty="0" smtClean="0"/>
              <a:t> У </a:t>
            </a:r>
            <a:r>
              <a:rPr lang="en-US" dirty="0" smtClean="0">
                <a:hlinkClick r:id="rId6" tooltip="XVIII"/>
              </a:rPr>
              <a:t>XVIII</a:t>
            </a:r>
            <a:r>
              <a:rPr lang="en-US" dirty="0" smtClean="0"/>
              <a:t> </a:t>
            </a:r>
            <a:r>
              <a:rPr lang="ru-RU" dirty="0" err="1" smtClean="0"/>
              <a:t>столітті</a:t>
            </a:r>
            <a:r>
              <a:rPr lang="ru-RU" dirty="0" smtClean="0"/>
              <a:t> замок почав </a:t>
            </a:r>
            <a:r>
              <a:rPr lang="ru-RU" dirty="0" err="1" smtClean="0"/>
              <a:t>утрачати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суспільними</a:t>
            </a:r>
            <a:r>
              <a:rPr lang="ru-RU" dirty="0" smtClean="0"/>
              <a:t> </a:t>
            </a:r>
            <a:r>
              <a:rPr lang="ru-RU" dirty="0" err="1" smtClean="0"/>
              <a:t>трансформаціями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 </a:t>
            </a:r>
            <a:r>
              <a:rPr lang="ru-RU" dirty="0" err="1" smtClean="0"/>
              <a:t>Посполитої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Упродовж</a:t>
            </a:r>
            <a:r>
              <a:rPr lang="ru-RU" dirty="0" smtClean="0"/>
              <a:t> </a:t>
            </a:r>
            <a:r>
              <a:rPr lang="ru-RU" dirty="0" smtClean="0">
                <a:hlinkClick r:id="rId7" tooltip="ХХ"/>
              </a:rPr>
              <a:t>ХХ</a:t>
            </a:r>
            <a:r>
              <a:rPr lang="ru-RU" dirty="0" smtClean="0"/>
              <a:t> 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Верхній</a:t>
            </a:r>
            <a:r>
              <a:rPr lang="ru-RU" dirty="0" smtClean="0"/>
              <a:t> замок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Окольника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реставровані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відкриті</a:t>
            </a:r>
            <a:r>
              <a:rPr lang="ru-RU" dirty="0" smtClean="0"/>
              <a:t> для </a:t>
            </a:r>
            <a:r>
              <a:rPr lang="ru-RU" dirty="0" err="1" smtClean="0"/>
              <a:t>відвідування</a:t>
            </a:r>
            <a:r>
              <a:rPr lang="ru-RU" dirty="0" smtClean="0"/>
              <a:t>. А на початку </a:t>
            </a:r>
            <a:r>
              <a:rPr lang="ru-RU" dirty="0" smtClean="0">
                <a:hlinkClick r:id="rId8" tooltip="XXI століття"/>
              </a:rPr>
              <a:t>XXI </a:t>
            </a:r>
            <a:r>
              <a:rPr lang="ru-RU" dirty="0" err="1" smtClean="0">
                <a:hlinkClick r:id="rId8" tooltip="XXI століття"/>
              </a:rPr>
              <a:t>століття</a:t>
            </a:r>
            <a:r>
              <a:rPr lang="ru-RU" dirty="0" smtClean="0"/>
              <a:t> 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відновлений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невеликий </a:t>
            </a:r>
            <a:r>
              <a:rPr lang="ru-RU" dirty="0" err="1" smtClean="0"/>
              <a:t>шматочок</a:t>
            </a:r>
            <a:r>
              <a:rPr lang="ru-RU" dirty="0" smtClean="0"/>
              <a:t> Окольного замку.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Холмський</a:t>
            </a:r>
            <a:r>
              <a:rPr lang="ru-RU" dirty="0" smtClean="0"/>
              <a:t> </a:t>
            </a:r>
            <a:r>
              <a:rPr lang="ru-RU" dirty="0" smtClean="0"/>
              <a:t>замок</a:t>
            </a:r>
            <a:r>
              <a:rPr lang="ru-RU" b="0" dirty="0" smtClean="0"/>
              <a:t> — </a:t>
            </a:r>
            <a:r>
              <a:rPr lang="ru-RU" b="0" dirty="0" err="1" smtClean="0">
                <a:hlinkClick r:id="rId2" tooltip="Замок"/>
              </a:rPr>
              <a:t>фортифікаційна</a:t>
            </a:r>
            <a:r>
              <a:rPr lang="ru-RU" b="0" dirty="0" smtClean="0">
                <a:hlinkClick r:id="rId2" tooltip="Замок"/>
              </a:rPr>
              <a:t> </a:t>
            </a:r>
            <a:r>
              <a:rPr lang="ru-RU" b="0" dirty="0" err="1" smtClean="0">
                <a:hlinkClick r:id="rId2" tooltip="Замок"/>
              </a:rPr>
              <a:t>споруда</a:t>
            </a:r>
            <a:r>
              <a:rPr lang="ru-RU" b="0" dirty="0" smtClean="0"/>
              <a:t> - княжа </a:t>
            </a:r>
            <a:r>
              <a:rPr lang="ru-RU" b="0" dirty="0" err="1" smtClean="0"/>
              <a:t>резиденція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3" tooltip="Галицько-Волинське князівство"/>
              </a:rPr>
              <a:t>Галицько-Волинського</a:t>
            </a:r>
            <a:r>
              <a:rPr lang="ru-RU" b="0" dirty="0" smtClean="0">
                <a:hlinkClick r:id="rId3" tooltip="Галицько-Волинське князівство"/>
              </a:rPr>
              <a:t> </a:t>
            </a:r>
            <a:r>
              <a:rPr lang="ru-RU" b="0" dirty="0" err="1" smtClean="0">
                <a:hlinkClick r:id="rId3" tooltip="Галицько-Волинське князівство"/>
              </a:rPr>
              <a:t>князівства</a:t>
            </a:r>
            <a:r>
              <a:rPr lang="ru-RU" b="0" dirty="0" smtClean="0"/>
              <a:t> </a:t>
            </a:r>
            <a:r>
              <a:rPr lang="ru-RU" b="0" dirty="0" smtClean="0">
                <a:hlinkClick r:id="rId4" tooltip="13 століття"/>
              </a:rPr>
              <a:t>13 </a:t>
            </a:r>
            <a:r>
              <a:rPr lang="ru-RU" b="0" dirty="0" err="1" smtClean="0">
                <a:hlinkClick r:id="rId4" tooltip="13 століття"/>
              </a:rPr>
              <a:t>століття</a:t>
            </a:r>
            <a:r>
              <a:rPr lang="ru-RU" b="0" dirty="0" smtClean="0"/>
              <a:t> у </a:t>
            </a:r>
            <a:r>
              <a:rPr lang="ru-RU" b="0" dirty="0" err="1" smtClean="0"/>
              <a:t>місті</a:t>
            </a:r>
            <a:r>
              <a:rPr lang="ru-RU" b="0" dirty="0" smtClean="0"/>
              <a:t> </a:t>
            </a:r>
            <a:r>
              <a:rPr lang="ru-RU" b="0" dirty="0" smtClean="0">
                <a:hlinkClick r:id="rId5" tooltip="Холм"/>
              </a:rPr>
              <a:t>Холм</a:t>
            </a:r>
            <a:r>
              <a:rPr lang="ru-RU" b="0" dirty="0" smtClean="0"/>
              <a:t>, </a:t>
            </a:r>
            <a:r>
              <a:rPr lang="ru-RU" b="0" dirty="0" err="1" smtClean="0">
                <a:hlinkClick r:id="rId6" tooltip="Люблінське воєводство"/>
              </a:rPr>
              <a:t>Люблінське</a:t>
            </a:r>
            <a:r>
              <a:rPr lang="ru-RU" b="0" dirty="0" smtClean="0">
                <a:hlinkClick r:id="rId6" tooltip="Люблінське воєводство"/>
              </a:rPr>
              <a:t> </a:t>
            </a:r>
            <a:r>
              <a:rPr lang="ru-RU" b="0" dirty="0" err="1" smtClean="0">
                <a:hlinkClick r:id="rId6" tooltip="Люблінське воєводство"/>
              </a:rPr>
              <a:t>воєводство</a:t>
            </a:r>
            <a:r>
              <a:rPr lang="ru-RU" b="0" dirty="0" err="1" smtClean="0"/>
              <a:t>,</a:t>
            </a:r>
            <a:r>
              <a:rPr lang="ru-RU" b="0" dirty="0" err="1" smtClean="0">
                <a:hlinkClick r:id="rId7" tooltip="Польща"/>
              </a:rPr>
              <a:t>Польща</a:t>
            </a:r>
            <a:r>
              <a:rPr lang="ru-RU" b="0" dirty="0" smtClean="0"/>
              <a:t>. В 19 </a:t>
            </a:r>
            <a:r>
              <a:rPr lang="ru-RU" b="0" dirty="0" err="1" smtClean="0"/>
              <a:t>столітті</a:t>
            </a:r>
            <a:r>
              <a:rPr lang="ru-RU" b="0" dirty="0" smtClean="0"/>
              <a:t> </a:t>
            </a:r>
            <a:r>
              <a:rPr lang="ru-RU" b="0" dirty="0" err="1" smtClean="0"/>
              <a:t>був</a:t>
            </a:r>
            <a:r>
              <a:rPr lang="ru-RU" b="0" dirty="0" smtClean="0"/>
              <a:t> остаточно </a:t>
            </a:r>
            <a:r>
              <a:rPr lang="ru-RU" b="0" dirty="0" err="1" smtClean="0"/>
              <a:t>зруйнований</a:t>
            </a:r>
            <a:r>
              <a:rPr lang="ru-RU" b="0" dirty="0" smtClean="0"/>
              <a:t>, </a:t>
            </a:r>
            <a:r>
              <a:rPr lang="ru-RU" b="0" dirty="0" err="1" smtClean="0"/>
              <a:t>залишився</a:t>
            </a:r>
            <a:r>
              <a:rPr lang="ru-RU" b="0" dirty="0" smtClean="0"/>
              <a:t> </a:t>
            </a:r>
            <a:r>
              <a:rPr lang="ru-RU" b="0" dirty="0" err="1" smtClean="0"/>
              <a:t>насипний</a:t>
            </a:r>
            <a:r>
              <a:rPr lang="ru-RU" b="0" dirty="0" smtClean="0"/>
              <a:t> </a:t>
            </a:r>
            <a:r>
              <a:rPr lang="ru-RU" b="0" dirty="0" err="1" smtClean="0"/>
              <a:t>пагорб</a:t>
            </a:r>
            <a:r>
              <a:rPr lang="ru-RU" b="0" dirty="0" smtClean="0"/>
              <a:t> та </a:t>
            </a:r>
            <a:r>
              <a:rPr lang="ru-RU" b="0" dirty="0" err="1" smtClean="0"/>
              <a:t>допоміжні</a:t>
            </a:r>
            <a:r>
              <a:rPr lang="ru-RU" b="0" dirty="0" smtClean="0"/>
              <a:t> </a:t>
            </a:r>
            <a:r>
              <a:rPr lang="ru-RU" b="0" dirty="0" err="1" smtClean="0"/>
              <a:t>споруди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POL_Church_of_St._Mary_in_Chełm_(7a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14356"/>
            <a:ext cx="8643998" cy="585791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vi-VN" dirty="0" smtClean="0"/>
              <a:t>Оле́ський </a:t>
            </a:r>
            <a:r>
              <a:rPr lang="vi-VN" dirty="0" smtClean="0"/>
              <a:t>за́мок</a:t>
            </a:r>
            <a:r>
              <a:rPr lang="vi-VN" b="0" dirty="0" smtClean="0"/>
              <a:t> — пам'ятка архітектури та історії </a:t>
            </a:r>
            <a:r>
              <a:rPr lang="en-US" b="0" dirty="0" smtClean="0"/>
              <a:t>XIII—XVIII </a:t>
            </a:r>
            <a:r>
              <a:rPr lang="vi-VN" b="0" dirty="0" smtClean="0"/>
              <a:t>століття. Розташований у смт. </a:t>
            </a:r>
            <a:r>
              <a:rPr lang="vi-VN" b="0" dirty="0" smtClean="0">
                <a:hlinkClick r:id="rId2" tooltip="Олесько"/>
              </a:rPr>
              <a:t>Олесько</a:t>
            </a:r>
            <a:r>
              <a:rPr lang="vi-VN" b="0" dirty="0" smtClean="0"/>
              <a:t>, </a:t>
            </a:r>
            <a:r>
              <a:rPr lang="vi-VN" b="0" dirty="0" smtClean="0">
                <a:hlinkClick r:id="rId3" tooltip="Буський район"/>
              </a:rPr>
              <a:t>Буського району</a:t>
            </a:r>
            <a:r>
              <a:rPr lang="vi-VN" b="0" dirty="0" smtClean="0"/>
              <a:t> </a:t>
            </a:r>
            <a:r>
              <a:rPr lang="vi-VN" b="0" dirty="0" smtClean="0">
                <a:hlinkClick r:id="rId4" tooltip="Львівська область"/>
              </a:rPr>
              <a:t>Львівської області</a:t>
            </a:r>
            <a:r>
              <a:rPr lang="vi-VN" b="0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Хотинська фортеця</a:t>
            </a:r>
            <a:endParaRPr lang="ru-RU" dirty="0"/>
          </a:p>
        </p:txBody>
      </p:sp>
      <p:pic>
        <p:nvPicPr>
          <p:cNvPr id="4" name="Содержимое 3" descr="83badd439edb30f51a9586b5645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7000923" cy="53578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Olesko_-_Zamek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57166"/>
            <a:ext cx="7786742" cy="628654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побудований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синів</a:t>
            </a:r>
            <a:r>
              <a:rPr lang="ru-RU" dirty="0" smtClean="0"/>
              <a:t> </a:t>
            </a:r>
            <a:r>
              <a:rPr lang="ru-RU" dirty="0" err="1" smtClean="0"/>
              <a:t>галицько-волинського</a:t>
            </a:r>
            <a:r>
              <a:rPr lang="ru-RU" dirty="0" smtClean="0"/>
              <a:t> князя </a:t>
            </a:r>
            <a:r>
              <a:rPr lang="ru-RU" dirty="0" err="1" smtClean="0">
                <a:hlinkClick r:id="rId2" tooltip="Юрій Львович"/>
              </a:rPr>
              <a:t>Юрія</a:t>
            </a:r>
            <a:r>
              <a:rPr lang="ru-RU" dirty="0" smtClean="0">
                <a:hlinkClick r:id="rId2" tooltip="Юрій Львович"/>
              </a:rPr>
              <a:t> Львовича</a:t>
            </a:r>
            <a:r>
              <a:rPr lang="ru-RU" dirty="0" smtClean="0"/>
              <a:t> — </a:t>
            </a:r>
            <a:r>
              <a:rPr lang="ru-RU" dirty="0" err="1" smtClean="0">
                <a:hlinkClick r:id="rId3" tooltip="Андрій Юрійович"/>
              </a:rPr>
              <a:t>Андрієм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u="sng" dirty="0" smtClean="0">
                <a:hlinkClick r:id="rId4" tooltip="Лев Юрійович"/>
              </a:rPr>
              <a:t>Левом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Олеський</a:t>
            </a:r>
            <a:r>
              <a:rPr lang="ru-RU" dirty="0" smtClean="0"/>
              <a:t> замок, </a:t>
            </a:r>
            <a:r>
              <a:rPr lang="ru-RU" dirty="0" err="1" smtClean="0"/>
              <a:t>який</a:t>
            </a:r>
            <a:r>
              <a:rPr lang="ru-RU" dirty="0" smtClean="0"/>
              <a:t> стояв на </a:t>
            </a:r>
            <a:r>
              <a:rPr lang="ru-RU" dirty="0" err="1" smtClean="0"/>
              <a:t>межі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Волинь"/>
              </a:rPr>
              <a:t>Волині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Галичина"/>
              </a:rPr>
              <a:t>Галичини</a:t>
            </a:r>
            <a:r>
              <a:rPr lang="ru-RU" dirty="0" smtClean="0"/>
              <a:t>, </a:t>
            </a:r>
            <a:r>
              <a:rPr lang="ru-RU" dirty="0" err="1" smtClean="0"/>
              <a:t>опинився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кордоні</a:t>
            </a:r>
            <a:r>
              <a:rPr lang="ru-RU" dirty="0" smtClean="0"/>
              <a:t> </a:t>
            </a:r>
            <a:r>
              <a:rPr lang="ru-RU" dirty="0" err="1" smtClean="0"/>
              <a:t>Литви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 —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точилася</a:t>
            </a:r>
            <a:r>
              <a:rPr lang="ru-RU" dirty="0" smtClean="0"/>
              <a:t> </a:t>
            </a:r>
            <a:r>
              <a:rPr lang="ru-RU" dirty="0" err="1" smtClean="0"/>
              <a:t>постійна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державами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smtClean="0">
                <a:hlinkClick r:id="rId7" tooltip="Шведи"/>
              </a:rPr>
              <a:t>шведами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союз </a:t>
            </a:r>
            <a:r>
              <a:rPr lang="ru-RU" dirty="0" smtClean="0">
                <a:hlinkClick r:id="rId8" tooltip="Петро І"/>
              </a:rPr>
              <a:t>Петра І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поляками привели в </a:t>
            </a:r>
            <a:r>
              <a:rPr lang="ru-RU" dirty="0" err="1" smtClean="0"/>
              <a:t>Олеський</a:t>
            </a:r>
            <a:r>
              <a:rPr lang="ru-RU" dirty="0" smtClean="0"/>
              <a:t> замок </a:t>
            </a:r>
            <a:r>
              <a:rPr lang="ru-RU" dirty="0" err="1" smtClean="0"/>
              <a:t>російські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стояли тут </a:t>
            </a:r>
            <a:r>
              <a:rPr lang="ru-RU" dirty="0" err="1" smtClean="0"/>
              <a:t>від</a:t>
            </a:r>
            <a:r>
              <a:rPr lang="ru-RU" dirty="0" smtClean="0"/>
              <a:t> 1707 р. </a:t>
            </a:r>
            <a:r>
              <a:rPr lang="ru-RU" dirty="0" err="1" smtClean="0"/>
              <a:t>протягом</a:t>
            </a:r>
            <a:r>
              <a:rPr lang="ru-RU" dirty="0" smtClean="0"/>
              <a:t> 5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9600" dirty="0" smtClean="0"/>
              <a:t>    Кінець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r>
              <a:rPr lang="ru-RU" dirty="0" err="1" smtClean="0"/>
              <a:t>Хотинська</a:t>
            </a:r>
            <a:r>
              <a:rPr lang="ru-RU" dirty="0" smtClean="0"/>
              <a:t> </a:t>
            </a:r>
            <a:r>
              <a:rPr lang="ru-RU" dirty="0" err="1" smtClean="0"/>
              <a:t>фортеця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початок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Хотинського</a:t>
            </a:r>
            <a:r>
              <a:rPr lang="ru-RU" dirty="0" smtClean="0"/>
              <a:t> форту,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у 10 </a:t>
            </a:r>
            <a:r>
              <a:rPr lang="ru-RU" dirty="0" err="1" smtClean="0"/>
              <a:t>столітті</a:t>
            </a:r>
            <a:r>
              <a:rPr lang="ru-RU" dirty="0" smtClean="0"/>
              <a:t> князем </a:t>
            </a:r>
            <a:r>
              <a:rPr lang="ru-RU" dirty="0" err="1" smtClean="0">
                <a:hlinkClick r:id="rId2" tooltip="Володимир Великий"/>
              </a:rPr>
              <a:t>Володимиром</a:t>
            </a:r>
            <a:r>
              <a:rPr lang="ru-RU" dirty="0" smtClean="0">
                <a:hlinkClick r:id="rId2" tooltip="Володимир Великий"/>
              </a:rPr>
              <a:t> </a:t>
            </a:r>
            <a:r>
              <a:rPr lang="ru-RU" dirty="0" err="1" smtClean="0">
                <a:hlinkClick r:id="rId2" tooltip="Володимир Великий"/>
              </a:rPr>
              <a:t>Святославичем</a:t>
            </a:r>
            <a:r>
              <a:rPr lang="ru-RU" dirty="0" smtClean="0"/>
              <a:t> як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порубіжних</a:t>
            </a:r>
            <a:r>
              <a:rPr lang="ru-RU" dirty="0" smtClean="0"/>
              <a:t> </a:t>
            </a:r>
            <a:r>
              <a:rPr lang="ru-RU" dirty="0" err="1" smtClean="0"/>
              <a:t>укріплень</a:t>
            </a:r>
            <a:r>
              <a:rPr lang="ru-RU" dirty="0" smtClean="0"/>
              <a:t> </a:t>
            </a:r>
            <a:r>
              <a:rPr lang="ru-RU" dirty="0" err="1" smtClean="0"/>
              <a:t>південного</a:t>
            </a:r>
            <a:r>
              <a:rPr lang="ru-RU" dirty="0" smtClean="0"/>
              <a:t> заходу </a:t>
            </a:r>
            <a:r>
              <a:rPr lang="ru-RU" dirty="0" err="1" smtClean="0"/>
              <a:t>Русі</a:t>
            </a:r>
            <a:endParaRPr lang="ru-RU" dirty="0" smtClean="0"/>
          </a:p>
          <a:p>
            <a:r>
              <a:rPr lang="ru-RU" dirty="0" smtClean="0"/>
              <a:t>У 1140-х роках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перейшов</a:t>
            </a:r>
            <a:r>
              <a:rPr lang="ru-RU" dirty="0" smtClean="0"/>
              <a:t> до </a:t>
            </a:r>
            <a:r>
              <a:rPr lang="ru-RU" u="sng" dirty="0" smtClean="0">
                <a:hlinkClick r:id="rId3" tooltip="Галицьке князівство"/>
              </a:rPr>
              <a:t>Галицкого</a:t>
            </a:r>
            <a:r>
              <a:rPr lang="ru-RU" u="sng" dirty="0" smtClean="0"/>
              <a:t> </a:t>
            </a:r>
            <a:r>
              <a:rPr lang="ru-RU" u="sng" dirty="0" err="1" smtClean="0"/>
              <a:t>князівства</a:t>
            </a:r>
            <a:endParaRPr lang="ru-RU" u="sng" dirty="0" smtClean="0"/>
          </a:p>
          <a:p>
            <a:r>
              <a:rPr lang="ru-RU" dirty="0" smtClean="0"/>
              <a:t>У </a:t>
            </a:r>
            <a:r>
              <a:rPr lang="ru-RU" dirty="0" smtClean="0">
                <a:hlinkClick r:id="rId4" tooltip="1250"/>
              </a:rPr>
              <a:t>1250</a:t>
            </a:r>
            <a:r>
              <a:rPr lang="ru-RU" dirty="0" smtClean="0"/>
              <a:t>—</a:t>
            </a:r>
            <a:r>
              <a:rPr lang="ru-RU" dirty="0" smtClean="0">
                <a:hlinkClick r:id="rId5" tooltip="1264"/>
              </a:rPr>
              <a:t>1264</a:t>
            </a:r>
            <a:r>
              <a:rPr lang="ru-RU" dirty="0" smtClean="0"/>
              <a:t> роках князь </a:t>
            </a:r>
            <a:r>
              <a:rPr lang="ru-RU" dirty="0" smtClean="0">
                <a:hlinkClick r:id="rId6" tooltip="Данило Галицький"/>
              </a:rPr>
              <a:t>Данило </a:t>
            </a:r>
            <a:r>
              <a:rPr lang="ru-RU" dirty="0" err="1" smtClean="0">
                <a:hlinkClick r:id="rId6" tooltip="Данило Галицький"/>
              </a:rPr>
              <a:t>Галицький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 </a:t>
            </a:r>
            <a:r>
              <a:rPr lang="ru-RU" dirty="0" smtClean="0">
                <a:hlinkClick r:id="rId7" tooltip="Лев Данилович"/>
              </a:rPr>
              <a:t>Лев</a:t>
            </a:r>
            <a:r>
              <a:rPr lang="ru-RU" dirty="0" smtClean="0"/>
              <a:t>, </a:t>
            </a:r>
            <a:r>
              <a:rPr lang="ru-RU" dirty="0" err="1" smtClean="0"/>
              <a:t>перебудовували</a:t>
            </a:r>
            <a:r>
              <a:rPr lang="ru-RU" dirty="0" smtClean="0"/>
              <a:t> </a:t>
            </a:r>
            <a:r>
              <a:rPr lang="ru-RU" dirty="0" err="1" smtClean="0"/>
              <a:t>фортецю</a:t>
            </a:r>
            <a:r>
              <a:rPr lang="ru-RU" dirty="0" smtClean="0"/>
              <a:t>.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семиметрова</a:t>
            </a:r>
            <a:r>
              <a:rPr lang="ru-RU" dirty="0" smtClean="0"/>
              <a:t> </a:t>
            </a:r>
            <a:r>
              <a:rPr lang="ru-RU" dirty="0" err="1" smtClean="0"/>
              <a:t>кам'яна</a:t>
            </a:r>
            <a:r>
              <a:rPr lang="ru-RU" dirty="0" smtClean="0"/>
              <a:t> </a:t>
            </a:r>
            <a:r>
              <a:rPr lang="ru-RU" dirty="0" err="1" smtClean="0"/>
              <a:t>стіна</a:t>
            </a:r>
            <a:r>
              <a:rPr lang="ru-RU" dirty="0" smtClean="0"/>
              <a:t> та </a:t>
            </a:r>
            <a:r>
              <a:rPr lang="ru-RU" dirty="0" err="1" smtClean="0"/>
              <a:t>рови</a:t>
            </a:r>
            <a:r>
              <a:rPr lang="ru-RU" dirty="0" smtClean="0"/>
              <a:t> шириною до 6 </a:t>
            </a:r>
            <a:r>
              <a:rPr lang="ru-RU" dirty="0" err="1" smtClean="0"/>
              <a:t>метрів</a:t>
            </a:r>
            <a:r>
              <a:rPr lang="ru-RU" dirty="0" smtClean="0"/>
              <a:t>. У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фотреці</a:t>
            </a:r>
            <a:r>
              <a:rPr lang="ru-RU" dirty="0" smtClean="0"/>
              <a:t> </a:t>
            </a:r>
            <a:r>
              <a:rPr lang="ru-RU" dirty="0" err="1" smtClean="0"/>
              <a:t>звели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укріплення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9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62623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5078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429684" cy="62865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Хотинська</a:t>
            </a:r>
            <a:r>
              <a:rPr lang="ru-RU" dirty="0" smtClean="0"/>
              <a:t> битва </a:t>
            </a:r>
            <a:r>
              <a:rPr lang="ru-RU" dirty="0" smtClean="0"/>
              <a:t>1621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жовтні</a:t>
            </a:r>
            <a:r>
              <a:rPr lang="ru-RU" dirty="0" smtClean="0"/>
              <a:t> </a:t>
            </a:r>
            <a:r>
              <a:rPr lang="ru-RU" dirty="0" smtClean="0">
                <a:hlinkClick r:id="rId2" tooltip="1621"/>
              </a:rPr>
              <a:t>1621</a:t>
            </a:r>
            <a:r>
              <a:rPr lang="ru-RU" dirty="0" smtClean="0"/>
              <a:t> року, </a:t>
            </a:r>
            <a:r>
              <a:rPr lang="ru-RU" dirty="0" err="1" smtClean="0"/>
              <a:t>козацько-литовсько-польські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проводом </a:t>
            </a:r>
            <a:r>
              <a:rPr lang="ru-RU" dirty="0" smtClean="0">
                <a:hlinkClick r:id="rId3" tooltip="Петро Сагайдачний"/>
              </a:rPr>
              <a:t>Петра </a:t>
            </a:r>
            <a:r>
              <a:rPr lang="ru-RU" dirty="0" err="1" smtClean="0">
                <a:hlinkClick r:id="rId3" tooltip="Петро Сагайдачний"/>
              </a:rPr>
              <a:t>Сагайдачного</a:t>
            </a:r>
            <a:r>
              <a:rPr lang="ru-RU" dirty="0" smtClean="0"/>
              <a:t> (40 тис.) та </a:t>
            </a:r>
            <a:r>
              <a:rPr lang="ru-RU" dirty="0" smtClean="0">
                <a:hlinkClick r:id="rId4" tooltip="Ян Ходкевич"/>
              </a:rPr>
              <a:t>Яна </a:t>
            </a:r>
            <a:r>
              <a:rPr lang="ru-RU" dirty="0" err="1" smtClean="0">
                <a:hlinkClick r:id="rId4" tooltip="Ян Ходкевич"/>
              </a:rPr>
              <a:t>Кароля</a:t>
            </a:r>
            <a:r>
              <a:rPr lang="ru-RU" dirty="0" smtClean="0">
                <a:hlinkClick r:id="rId4" tooltip="Ян Ходкевич"/>
              </a:rPr>
              <a:t> Ходкевича</a:t>
            </a:r>
            <a:r>
              <a:rPr lang="ru-RU" dirty="0" smtClean="0"/>
              <a:t> </a:t>
            </a:r>
            <a:r>
              <a:rPr lang="ru-RU" dirty="0" err="1" smtClean="0"/>
              <a:t>виграють</a:t>
            </a:r>
            <a:r>
              <a:rPr lang="ru-RU" dirty="0" smtClean="0"/>
              <a:t> битву в </a:t>
            </a:r>
            <a:r>
              <a:rPr lang="ru-RU" dirty="0" err="1" smtClean="0"/>
              <a:t>турецько-татарських</a:t>
            </a:r>
            <a:r>
              <a:rPr lang="ru-RU" dirty="0" smtClean="0"/>
              <a:t> (400 тис.). </a:t>
            </a:r>
            <a:r>
              <a:rPr lang="ru-RU" dirty="0" smtClean="0">
                <a:hlinkClick r:id="rId5" tooltip="8 жовтня"/>
              </a:rPr>
              <a:t>8 </a:t>
            </a:r>
            <a:r>
              <a:rPr lang="ru-RU" dirty="0" err="1" smtClean="0">
                <a:hlinkClick r:id="rId5" tooltip="8 жовтня"/>
              </a:rPr>
              <a:t>жовтня</a:t>
            </a:r>
            <a:r>
              <a:rPr lang="ru-RU" dirty="0" smtClean="0"/>
              <a:t> </a:t>
            </a:r>
            <a:r>
              <a:rPr lang="ru-RU" dirty="0" smtClean="0">
                <a:hlinkClick r:id="rId2" tooltip="1621"/>
              </a:rPr>
              <a:t>1621</a:t>
            </a:r>
            <a:r>
              <a:rPr lang="ru-RU" dirty="0" smtClean="0"/>
              <a:t> султан </a:t>
            </a:r>
            <a:r>
              <a:rPr lang="ru-RU" dirty="0" smtClean="0">
                <a:hlinkClick r:id="rId6" tooltip="Осман II"/>
              </a:rPr>
              <a:t>Осман </a:t>
            </a:r>
            <a:r>
              <a:rPr lang="en-US" dirty="0" smtClean="0">
                <a:hlinkClick r:id="rId6" tooltip="Осман II"/>
              </a:rPr>
              <a:t>II</a:t>
            </a:r>
            <a:r>
              <a:rPr lang="en-US" dirty="0" smtClean="0"/>
              <a:t> </a:t>
            </a:r>
            <a:r>
              <a:rPr lang="ru-RU" dirty="0" err="1" smtClean="0"/>
              <a:t>підписує</a:t>
            </a:r>
            <a:r>
              <a:rPr lang="ru-RU" dirty="0" smtClean="0"/>
              <a:t> </a:t>
            </a:r>
            <a:r>
              <a:rPr lang="ru-RU" dirty="0" err="1" smtClean="0"/>
              <a:t>Хотинский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незручний</a:t>
            </a:r>
            <a:r>
              <a:rPr lang="ru-RU" dirty="0" smtClean="0"/>
              <a:t> для </a:t>
            </a:r>
            <a:r>
              <a:rPr lang="ru-RU" dirty="0" err="1" smtClean="0"/>
              <a:t>Туреччини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договором </a:t>
            </a:r>
            <a:r>
              <a:rPr lang="ru-RU" dirty="0" err="1" smtClean="0"/>
              <a:t>турецько-польський</a:t>
            </a:r>
            <a:r>
              <a:rPr lang="ru-RU" dirty="0" smtClean="0"/>
              <a:t> кордон проходив </a:t>
            </a:r>
            <a:r>
              <a:rPr lang="ru-RU" dirty="0" err="1" smtClean="0"/>
              <a:t>Дністром</a:t>
            </a:r>
            <a:r>
              <a:rPr lang="ru-RU" dirty="0" smtClean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передає</a:t>
            </a:r>
            <a:r>
              <a:rPr lang="ru-RU" dirty="0" smtClean="0"/>
              <a:t> Хотин туркам.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7" tooltip="Богдан Хмельницький"/>
              </a:rPr>
              <a:t>Богдан </a:t>
            </a:r>
            <a:r>
              <a:rPr lang="ru-RU" dirty="0" err="1" smtClean="0">
                <a:hlinkClick r:id="rId7" tooltip="Богдан Хмельницький"/>
              </a:rPr>
              <a:t>Хмельницький</a:t>
            </a:r>
            <a:r>
              <a:rPr lang="ru-RU" dirty="0" smtClean="0"/>
              <a:t> весною </a:t>
            </a:r>
            <a:r>
              <a:rPr lang="ru-RU" dirty="0" smtClean="0">
                <a:hlinkClick r:id="rId8" tooltip="1650"/>
              </a:rPr>
              <a:t>1650</a:t>
            </a:r>
            <a:r>
              <a:rPr lang="ru-RU" dirty="0" smtClean="0"/>
              <a:t> року на </a:t>
            </a:r>
            <a:r>
              <a:rPr lang="ru-RU" dirty="0" err="1" smtClean="0"/>
              <a:t>певний</a:t>
            </a:r>
            <a:r>
              <a:rPr lang="ru-RU" dirty="0" smtClean="0"/>
              <a:t> час </a:t>
            </a:r>
            <a:r>
              <a:rPr lang="ru-RU" dirty="0" err="1" smtClean="0"/>
              <a:t>звільняє</a:t>
            </a:r>
            <a:r>
              <a:rPr lang="ru-RU" dirty="0" smtClean="0"/>
              <a:t> Хотин. В </a:t>
            </a:r>
            <a:r>
              <a:rPr lang="ru-RU" dirty="0" smtClean="0">
                <a:hlinkClick r:id="rId9" tooltip="1653"/>
              </a:rPr>
              <a:t>1653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лівому</a:t>
            </a:r>
            <a:r>
              <a:rPr lang="ru-RU" dirty="0" smtClean="0"/>
              <a:t>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Дністра</a:t>
            </a:r>
            <a:r>
              <a:rPr lang="ru-RU" dirty="0" smtClean="0"/>
              <a:t> в </a:t>
            </a:r>
            <a:r>
              <a:rPr lang="ru-RU" dirty="0" err="1" smtClean="0"/>
              <a:t>Жванецькій</a:t>
            </a:r>
            <a:r>
              <a:rPr lang="ru-RU" dirty="0" smtClean="0"/>
              <a:t> </a:t>
            </a:r>
            <a:r>
              <a:rPr lang="ru-RU" dirty="0" err="1" smtClean="0"/>
              <a:t>битві</a:t>
            </a:r>
            <a:r>
              <a:rPr lang="ru-RU" dirty="0" smtClean="0"/>
              <a:t> брав участь </a:t>
            </a:r>
            <a:r>
              <a:rPr lang="ru-RU" dirty="0" err="1" smtClean="0"/>
              <a:t>хотинський</a:t>
            </a:r>
            <a:r>
              <a:rPr lang="ru-RU" dirty="0" smtClean="0"/>
              <a:t> </a:t>
            </a:r>
            <a:r>
              <a:rPr lang="ru-RU" dirty="0" err="1" smtClean="0"/>
              <a:t>гарнізон</a:t>
            </a:r>
            <a:r>
              <a:rPr lang="ru-RU" dirty="0" smtClean="0"/>
              <a:t> </a:t>
            </a:r>
            <a:r>
              <a:rPr lang="ru-RU" dirty="0" err="1" smtClean="0"/>
              <a:t>турків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8432709_hotun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643998" cy="66437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0" dirty="0" smtClean="0"/>
              <a:t>Кам'янець-Подільська фортеця</a:t>
            </a:r>
            <a:br>
              <a:rPr lang="uk-UA" b="0" dirty="0" smtClean="0"/>
            </a:br>
            <a:endParaRPr lang="ru-RU" dirty="0"/>
          </a:p>
        </p:txBody>
      </p:sp>
      <p:pic>
        <p:nvPicPr>
          <p:cNvPr id="4" name="Содержимое 3" descr="29-zamok-z-pagorb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8001056" cy="52149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/>
          </a:bodyPr>
          <a:lstStyle/>
          <a:p>
            <a:r>
              <a:rPr lang="vi-VN" b="1" dirty="0" smtClean="0"/>
              <a:t>Кам'яне́ць-Поді́льська форте́ця</a:t>
            </a:r>
            <a:r>
              <a:rPr lang="vi-VN" dirty="0" smtClean="0"/>
              <a:t> (</a:t>
            </a:r>
            <a:r>
              <a:rPr lang="vi-VN" dirty="0" smtClean="0">
                <a:hlinkClick r:id="rId2" tooltip="Польська мова"/>
              </a:rPr>
              <a:t>пол.</a:t>
            </a:r>
            <a:r>
              <a:rPr lang="vi-VN" dirty="0" smtClean="0"/>
              <a:t> </a:t>
            </a:r>
            <a:r>
              <a:rPr lang="en-US" i="1" dirty="0" err="1" smtClean="0"/>
              <a:t>Twierdza</a:t>
            </a:r>
            <a:r>
              <a:rPr lang="en-US" i="1" dirty="0" smtClean="0"/>
              <a:t> w </a:t>
            </a:r>
            <a:r>
              <a:rPr lang="en-US" i="1" dirty="0" err="1" smtClean="0"/>
              <a:t>Kamieńcu</a:t>
            </a:r>
            <a:r>
              <a:rPr lang="en-US" i="1" dirty="0" smtClean="0"/>
              <a:t> </a:t>
            </a:r>
            <a:r>
              <a:rPr lang="en-US" i="1" dirty="0" err="1" smtClean="0"/>
              <a:t>Podolskim</a:t>
            </a:r>
            <a:r>
              <a:rPr lang="en-US" dirty="0" smtClean="0"/>
              <a:t>) — </a:t>
            </a:r>
            <a:r>
              <a:rPr lang="vi-VN" dirty="0" smtClean="0">
                <a:hlinkClick r:id="rId3" tooltip="Фортеця"/>
              </a:rPr>
              <a:t>фортеця</a:t>
            </a:r>
            <a:r>
              <a:rPr lang="vi-VN" dirty="0" smtClean="0"/>
              <a:t> в місті </a:t>
            </a:r>
            <a:r>
              <a:rPr lang="vi-VN" dirty="0" smtClean="0">
                <a:hlinkClick r:id="rId4" tooltip="Кам'янець-Подільський"/>
              </a:rPr>
              <a:t>Кам'янець-Подільський</a:t>
            </a:r>
            <a:r>
              <a:rPr lang="vi-VN" dirty="0" smtClean="0"/>
              <a:t> (нині </a:t>
            </a:r>
            <a:r>
              <a:rPr lang="vi-VN" dirty="0" smtClean="0">
                <a:hlinkClick r:id="rId5" tooltip="Хмельницька область"/>
              </a:rPr>
              <a:t>Хмельницької області</a:t>
            </a:r>
            <a:r>
              <a:rPr lang="vi-VN" dirty="0" smtClean="0">
                <a:hlinkClick r:id="rId6" tooltip="Україна"/>
              </a:rPr>
              <a:t>України</a:t>
            </a:r>
            <a:r>
              <a:rPr lang="vi-VN" dirty="0" smtClean="0"/>
              <a:t>). Кам'янець, колишня столиця Подільського воєводства </a:t>
            </a:r>
            <a:r>
              <a:rPr lang="en-US" dirty="0" smtClean="0">
                <a:hlinkClick r:id="rId7" tooltip="XIV"/>
              </a:rPr>
              <a:t>XIV</a:t>
            </a:r>
            <a:r>
              <a:rPr lang="en-US" dirty="0" smtClean="0"/>
              <a:t>—XVIII </a:t>
            </a:r>
            <a:r>
              <a:rPr lang="vi-VN" dirty="0" smtClean="0"/>
              <a:t>в., а далі столиця Подільської губернії (</a:t>
            </a:r>
            <a:r>
              <a:rPr lang="vi-VN" dirty="0" smtClean="0">
                <a:hlinkClick r:id="rId8" tooltip="1793"/>
              </a:rPr>
              <a:t>1793</a:t>
            </a:r>
            <a:r>
              <a:rPr lang="vi-VN" dirty="0" smtClean="0"/>
              <a:t>—1924 </a:t>
            </a:r>
            <a:r>
              <a:rPr lang="en-US" dirty="0" smtClean="0"/>
              <a:t>pp.). </a:t>
            </a:r>
            <a:r>
              <a:rPr lang="vi-VN" dirty="0" smtClean="0"/>
              <a:t>Відколи засновано Кам'янець — замок разом з містом стає першорядною фортецею русько-литовської держави, а потім польської, коли в половині </a:t>
            </a:r>
            <a:r>
              <a:rPr lang="en-US" dirty="0" smtClean="0">
                <a:hlinkClick r:id="rId9" tooltip="XV"/>
              </a:rPr>
              <a:t>XV</a:t>
            </a:r>
            <a:r>
              <a:rPr lang="en-US" dirty="0" smtClean="0"/>
              <a:t> </a:t>
            </a:r>
            <a:r>
              <a:rPr lang="vi-VN" dirty="0" smtClean="0"/>
              <a:t>ст. західне</a:t>
            </a:r>
            <a:r>
              <a:rPr lang="vi-VN" dirty="0" smtClean="0">
                <a:hlinkClick r:id="rId10" tooltip="Поділля"/>
              </a:rPr>
              <a:t>Поділля</a:t>
            </a:r>
            <a:r>
              <a:rPr lang="vi-VN" dirty="0" smtClean="0"/>
              <a:t> відійшло до Польщі. Особливого значення набула Кам'янецька фортеця, коли збільшилися напади татар на Україну, коли </a:t>
            </a:r>
            <a:r>
              <a:rPr lang="vi-VN" dirty="0" smtClean="0">
                <a:hlinkClick r:id="rId11" tooltip="Туреччина"/>
              </a:rPr>
              <a:t>Туреччина</a:t>
            </a:r>
            <a:r>
              <a:rPr lang="vi-VN" dirty="0" smtClean="0"/>
              <a:t> стала організувати татарські сили, твердою ногою ставши на Босфорі.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52</Words>
  <Application>Microsoft Office PowerPoint</Application>
  <PresentationFormat>Экран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Фортеці і замки  Галиько – Волинської держави </vt:lpstr>
      <vt:lpstr>Хотинська фортеця</vt:lpstr>
      <vt:lpstr>Слайд 3</vt:lpstr>
      <vt:lpstr>Слайд 4</vt:lpstr>
      <vt:lpstr>Слайд 5</vt:lpstr>
      <vt:lpstr>Слайд 6</vt:lpstr>
      <vt:lpstr>Слайд 7</vt:lpstr>
      <vt:lpstr>Кам'янець-Подільська фортеця </vt:lpstr>
      <vt:lpstr>Слайд 9</vt:lpstr>
      <vt:lpstr>Слайд 10</vt:lpstr>
      <vt:lpstr>Слайд 11</vt:lpstr>
      <vt:lpstr>Луцький замок</vt:lpstr>
      <vt:lpstr>Слайд 13</vt:lpstr>
      <vt:lpstr>Слайд 14</vt:lpstr>
      <vt:lpstr>Слайд 15</vt:lpstr>
      <vt:lpstr>Слайд 16</vt:lpstr>
      <vt:lpstr>       Холмський замок — фортифікаційна споруда - княжа резиденція Галицько-Волинського князівства 13 століття у місті Холм, Люблінське воєводство,Польща. В 19 столітті був остаточно зруйнований, залишився насипний пагорб та допоміжні споруди.</vt:lpstr>
      <vt:lpstr>Слайд 18</vt:lpstr>
      <vt:lpstr>    Оле́ський за́мок — пам'ятка архітектури та історії XIII—XVIII століття. Розташований у смт. Олесько, Буського району Львівської області.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Фортеці і замки  Галиько – Волинської держави </dc:title>
  <dc:creator>User</dc:creator>
  <cp:lastModifiedBy>User</cp:lastModifiedBy>
  <cp:revision>3</cp:revision>
  <dcterms:created xsi:type="dcterms:W3CDTF">2013-04-02T12:20:49Z</dcterms:created>
  <dcterms:modified xsi:type="dcterms:W3CDTF">2013-04-02T12:46:48Z</dcterms:modified>
</cp:coreProperties>
</file>