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8" r:id="rId9"/>
    <p:sldId id="269" r:id="rId10"/>
    <p:sldId id="276" r:id="rId11"/>
    <p:sldId id="270" r:id="rId12"/>
    <p:sldId id="275" r:id="rId13"/>
    <p:sldId id="271" r:id="rId14"/>
    <p:sldId id="278" r:id="rId15"/>
    <p:sldId id="272" r:id="rId16"/>
    <p:sldId id="280" r:id="rId17"/>
    <p:sldId id="279" r:id="rId18"/>
    <p:sldId id="277" r:id="rId19"/>
    <p:sldId id="273" r:id="rId20"/>
    <p:sldId id="274" r:id="rId21"/>
    <p:sldId id="281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B9364D-0719-4187-BA19-6D3A0887B26C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13EB2C-FC4B-4445-8028-F1A4E7244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0" dirty="0" smtClean="0"/>
              <a:t>Конотопська битва</a:t>
            </a:r>
            <a:br>
              <a:rPr lang="uk-UA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hvilya.com/_nw/5/81587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58681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Битва</a:t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Содержимое 3" descr="1334564519_konotop_battlle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802742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star-respublik.do.am/_pu/2/7609858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612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4564519_konotop_battlle_1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7959761" cy="683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vitppt.com.ua/images/1/456/96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4564519_konotop_battlle_1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6791"/>
            <a:ext cx="7973023" cy="6831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naukaitekhnika.ru/img/history_ua_srazhenie_p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38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img.zzweb.ru/img/752883/KonotopskayaBitva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9" y="1214422"/>
            <a:ext cx="9131411" cy="434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dok.znaimo.com.ua/pars_docs/refs/25/2444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Загиблих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поховали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братській</a:t>
            </a:r>
            <a:r>
              <a:rPr lang="ru-RU" dirty="0" smtClean="0"/>
              <a:t> </a:t>
            </a:r>
            <a:r>
              <a:rPr lang="ru-RU" dirty="0" err="1" smtClean="0"/>
              <a:t>могилі</a:t>
            </a:r>
            <a:r>
              <a:rPr lang="ru-RU" dirty="0" smtClean="0"/>
              <a:t>, а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поставили </a:t>
            </a:r>
            <a:r>
              <a:rPr lang="ru-RU" dirty="0" err="1" smtClean="0"/>
              <a:t>церкву</a:t>
            </a:r>
            <a:r>
              <a:rPr lang="ru-RU" dirty="0" smtClean="0"/>
              <a:t> на честь 40-ка </a:t>
            </a:r>
            <a:r>
              <a:rPr lang="ru-RU" dirty="0" err="1" smtClean="0"/>
              <a:t>мучеників</a:t>
            </a:r>
            <a:r>
              <a:rPr lang="ru-RU" dirty="0" smtClean="0"/>
              <a:t> </a:t>
            </a:r>
            <a:r>
              <a:rPr lang="ru-RU" dirty="0" err="1" smtClean="0"/>
              <a:t>Севастійських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dirty="0" err="1" smtClean="0"/>
              <a:t>Конотопський</a:t>
            </a:r>
            <a:r>
              <a:rPr lang="ru-RU" dirty="0" smtClean="0"/>
              <a:t> </a:t>
            </a:r>
            <a:r>
              <a:rPr lang="ru-RU" dirty="0" err="1" smtClean="0"/>
              <a:t>Вознесенський</a:t>
            </a:r>
            <a:r>
              <a:rPr lang="ru-RU" dirty="0" smtClean="0"/>
              <a:t> </a:t>
            </a:r>
            <a:r>
              <a:rPr lang="ru-RU" dirty="0" err="1" smtClean="0"/>
              <a:t>кафедральний</a:t>
            </a:r>
            <a:r>
              <a:rPr lang="ru-RU" dirty="0" smtClean="0"/>
              <a:t> собор, </a:t>
            </a:r>
            <a:r>
              <a:rPr lang="ru-RU" dirty="0" err="1" smtClean="0"/>
              <a:t>який</a:t>
            </a:r>
            <a:r>
              <a:rPr lang="ru-RU" dirty="0" smtClean="0"/>
              <a:t> люди за </a:t>
            </a:r>
            <a:r>
              <a:rPr lang="ru-RU" dirty="0" err="1" smtClean="0"/>
              <a:t>традицією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Сорокосвятською</a:t>
            </a:r>
            <a:r>
              <a:rPr lang="ru-RU" dirty="0" smtClean="0"/>
              <a:t> </a:t>
            </a:r>
            <a:r>
              <a:rPr lang="ru-RU" dirty="0" err="1" smtClean="0"/>
              <a:t>церквою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Конотопська</a:t>
            </a:r>
            <a:r>
              <a:rPr lang="ru-RU" sz="2400" b="1" dirty="0" smtClean="0"/>
              <a:t> битва</a:t>
            </a:r>
            <a:r>
              <a:rPr lang="ru-RU" sz="2400" dirty="0" smtClean="0"/>
              <a:t> </a:t>
            </a:r>
            <a:r>
              <a:rPr lang="ru-RU" sz="2400" dirty="0" err="1" smtClean="0"/>
              <a:t>або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Соснівська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битва</a:t>
            </a:r>
            <a:r>
              <a:rPr lang="ru-RU" sz="2400" dirty="0" smtClean="0"/>
              <a:t> (27 </a:t>
            </a:r>
            <a:r>
              <a:rPr lang="ru-RU" sz="2400" dirty="0" err="1" smtClean="0"/>
              <a:t>червня</a:t>
            </a:r>
            <a:r>
              <a:rPr lang="ru-RU" sz="2400" dirty="0" smtClean="0"/>
              <a:t> — 29 </a:t>
            </a:r>
            <a:r>
              <a:rPr lang="ru-RU" sz="2400" dirty="0" err="1" smtClean="0"/>
              <a:t>червня</a:t>
            </a:r>
            <a:r>
              <a:rPr lang="ru-RU" sz="2400" dirty="0" smtClean="0"/>
              <a:t> 1659 року) — битва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військами</a:t>
            </a:r>
            <a:r>
              <a:rPr lang="ru-RU" sz="2400" dirty="0" smtClean="0"/>
              <a:t> </a:t>
            </a:r>
            <a:r>
              <a:rPr lang="ru-RU" sz="2400" dirty="0" err="1" smtClean="0"/>
              <a:t>гетьмана</a:t>
            </a:r>
            <a:r>
              <a:rPr lang="ru-RU" sz="2400" dirty="0" smtClean="0"/>
              <a:t> </a:t>
            </a:r>
            <a:r>
              <a:rPr lang="ru-RU" sz="2400" dirty="0" err="1" smtClean="0"/>
              <a:t>Іван</a:t>
            </a:r>
            <a:r>
              <a:rPr lang="uk-UA" sz="2400" dirty="0" smtClean="0"/>
              <a:t>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Виговського</a:t>
            </a:r>
            <a:r>
              <a:rPr lang="ru-RU" sz="2400" dirty="0" smtClean="0"/>
              <a:t> </a:t>
            </a:r>
            <a:r>
              <a:rPr lang="ru-RU" sz="2400" dirty="0" err="1" smtClean="0"/>
              <a:t>таКримського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ханату</a:t>
            </a:r>
            <a:r>
              <a:rPr lang="ru-RU" sz="2400" dirty="0" smtClean="0"/>
              <a:t> </a:t>
            </a:r>
            <a:r>
              <a:rPr lang="ru-RU" sz="2400" dirty="0" err="1" smtClean="0"/>
              <a:t>з</a:t>
            </a:r>
            <a:r>
              <a:rPr lang="ru-RU" sz="2400" dirty="0" smtClean="0"/>
              <a:t> одного боку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московським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 Конотопа </a:t>
            </a:r>
            <a:r>
              <a:rPr lang="ru-RU" sz="2400" dirty="0" err="1" smtClean="0"/>
              <a:t>сучасної</a:t>
            </a:r>
            <a:r>
              <a:rPr lang="ru-RU" sz="2400" dirty="0" smtClean="0"/>
              <a:t> </a:t>
            </a:r>
            <a:r>
              <a:rPr lang="ru-RU" sz="2400" dirty="0" err="1" smtClean="0"/>
              <a:t>Сумської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. Один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ключових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епізодів</a:t>
            </a:r>
            <a:r>
              <a:rPr lang="ru-RU" sz="2400" dirty="0" smtClean="0"/>
              <a:t> </a:t>
            </a:r>
            <a:r>
              <a:rPr lang="ru-RU" sz="2400" dirty="0" err="1" smtClean="0"/>
              <a:t>російсько-української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1658–1659.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Файл:Вознесенський собор у Конотоп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Файл:Konotop co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15370" cy="4107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filmstreet.com.ua/static/img/news/244_kak-kazaki-v-futbol-igrali_priklyucheniya-kapitana-vrunge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9144000" cy="7929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00834"/>
            <a:ext cx="8229600" cy="35716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96"/>
            <a:ext cx="8229600" cy="42860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                 Гетьман Іван Виговський</a:t>
            </a:r>
            <a:endParaRPr lang="ru-RU" dirty="0"/>
          </a:p>
        </p:txBody>
      </p:sp>
      <p:pic>
        <p:nvPicPr>
          <p:cNvPr id="32770" name="Picture 2" descr="http://www.osvitanet.com.ua/history_8/history8_files/image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142900"/>
            <a:ext cx="4572032" cy="6612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ww.archives.gov.ua/Sections/Nezalezhnist/Images/d-03-f-221-op-1-spr-18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1774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upload.wikimedia.org/wikipedia/commons/6/62/Konotop-Ukraine-Ma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16370" cy="6069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Облога Конотопа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Перший штурм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невдалий</a:t>
            </a:r>
            <a:r>
              <a:rPr lang="ru-RU" dirty="0" smtClean="0"/>
              <a:t>. </a:t>
            </a:r>
            <a:r>
              <a:rPr lang="ru-RU" dirty="0" err="1" smtClean="0"/>
              <a:t>Укріплення</a:t>
            </a:r>
            <a:r>
              <a:rPr lang="ru-RU" dirty="0" smtClean="0"/>
              <a:t> Конотопа не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міцними</a:t>
            </a:r>
            <a:r>
              <a:rPr lang="ru-RU" dirty="0" smtClean="0"/>
              <a:t>, та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узагалі</a:t>
            </a:r>
            <a:r>
              <a:rPr lang="ru-RU" dirty="0" smtClean="0"/>
              <a:t> за </a:t>
            </a:r>
            <a:r>
              <a:rPr lang="ru-RU" dirty="0" err="1" smtClean="0"/>
              <a:t>військово-інженерними</a:t>
            </a:r>
            <a:r>
              <a:rPr lang="ru-RU" dirty="0" smtClean="0"/>
              <a:t> </a:t>
            </a:r>
            <a:r>
              <a:rPr lang="ru-RU" dirty="0" err="1" smtClean="0"/>
              <a:t>мірками</a:t>
            </a:r>
            <a:r>
              <a:rPr lang="ru-RU" dirty="0" smtClean="0"/>
              <a:t> того часу </a:t>
            </a:r>
            <a:r>
              <a:rPr lang="ru-RU" dirty="0" err="1" smtClean="0"/>
              <a:t>місто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фортецею</a:t>
            </a:r>
            <a:r>
              <a:rPr lang="ru-RU" dirty="0" smtClean="0"/>
              <a:t>; </a:t>
            </a:r>
            <a:r>
              <a:rPr lang="ru-RU" dirty="0" err="1" smtClean="0"/>
              <a:t>єдині</a:t>
            </a:r>
            <a:r>
              <a:rPr lang="ru-RU" dirty="0" smtClean="0"/>
              <a:t> </a:t>
            </a:r>
            <a:r>
              <a:rPr lang="ru-RU" dirty="0" err="1" smtClean="0"/>
              <a:t>укріплення</a:t>
            </a:r>
            <a:r>
              <a:rPr lang="ru-RU" dirty="0" smtClean="0"/>
              <a:t> — </a:t>
            </a:r>
            <a:r>
              <a:rPr lang="ru-RU" dirty="0" err="1" smtClean="0"/>
              <a:t>земляний</a:t>
            </a:r>
            <a:r>
              <a:rPr lang="ru-RU" dirty="0" smtClean="0"/>
              <a:t> вал та </a:t>
            </a:r>
            <a:r>
              <a:rPr lang="ru-RU" dirty="0" err="1" smtClean="0"/>
              <a:t>палісад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ровом</a:t>
            </a:r>
            <a:r>
              <a:rPr lang="ru-RU" dirty="0" smtClean="0"/>
              <a:t>. </a:t>
            </a:r>
            <a:r>
              <a:rPr lang="ru-RU" dirty="0" err="1" smtClean="0"/>
              <a:t>Втім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містечко</a:t>
            </a:r>
            <a:r>
              <a:rPr lang="ru-RU" dirty="0" smtClean="0"/>
              <a:t> </a:t>
            </a:r>
            <a:r>
              <a:rPr lang="ru-RU" dirty="0" err="1" smtClean="0"/>
              <a:t>оточували</a:t>
            </a:r>
            <a:r>
              <a:rPr lang="ru-RU" dirty="0" smtClean="0"/>
              <a:t> болота, </a:t>
            </a:r>
            <a:r>
              <a:rPr lang="ru-RU" dirty="0" err="1" smtClean="0"/>
              <a:t>тож</a:t>
            </a:r>
            <a:r>
              <a:rPr lang="ru-RU" dirty="0" smtClean="0"/>
              <a:t> </a:t>
            </a:r>
            <a:r>
              <a:rPr lang="ru-RU" dirty="0" err="1" smtClean="0"/>
              <a:t>природній</a:t>
            </a:r>
            <a:r>
              <a:rPr lang="ru-RU" dirty="0" smtClean="0"/>
              <a:t> ландшафт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сприяв</a:t>
            </a:r>
            <a:r>
              <a:rPr lang="ru-RU" dirty="0" smtClean="0"/>
              <a:t> </a:t>
            </a:r>
            <a:r>
              <a:rPr lang="ru-RU" dirty="0" err="1" smtClean="0"/>
              <a:t>обороні</a:t>
            </a:r>
            <a:r>
              <a:rPr lang="ru-RU" dirty="0" smtClean="0"/>
              <a:t>. О </a:t>
            </a:r>
            <a:r>
              <a:rPr lang="ru-RU" dirty="0" err="1" smtClean="0"/>
              <a:t>п'ятій</a:t>
            </a:r>
            <a:r>
              <a:rPr lang="ru-RU" dirty="0" smtClean="0"/>
              <a:t> </a:t>
            </a:r>
            <a:r>
              <a:rPr lang="ru-RU" dirty="0" err="1" smtClean="0"/>
              <a:t>годині</a:t>
            </a:r>
            <a:r>
              <a:rPr lang="ru-RU" dirty="0" smtClean="0"/>
              <a:t> ранку 21 </a:t>
            </a:r>
            <a:r>
              <a:rPr lang="ru-RU" dirty="0" err="1" smtClean="0"/>
              <a:t>квітня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молебня</a:t>
            </a:r>
            <a:r>
              <a:rPr lang="ru-RU" dirty="0" smtClean="0"/>
              <a:t>, князь </a:t>
            </a:r>
            <a:r>
              <a:rPr lang="ru-RU" dirty="0" err="1" smtClean="0"/>
              <a:t>Трубецькой</a:t>
            </a:r>
            <a:r>
              <a:rPr lang="ru-RU" dirty="0" smtClean="0"/>
              <a:t> почав приступ;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обстріляли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гармат</a:t>
            </a:r>
            <a:r>
              <a:rPr lang="ru-RU" dirty="0" smtClean="0"/>
              <a:t>, </a:t>
            </a:r>
            <a:r>
              <a:rPr lang="ru-RU" dirty="0" err="1" smtClean="0"/>
              <a:t>почався</a:t>
            </a:r>
            <a:r>
              <a:rPr lang="ru-RU" dirty="0" smtClean="0"/>
              <a:t> </a:t>
            </a:r>
            <a:r>
              <a:rPr lang="ru-RU" dirty="0" err="1" smtClean="0"/>
              <a:t>бій</a:t>
            </a:r>
            <a:r>
              <a:rPr lang="ru-RU" dirty="0" smtClean="0"/>
              <a:t>. </a:t>
            </a:r>
            <a:r>
              <a:rPr lang="ru-RU" dirty="0" err="1" smtClean="0"/>
              <a:t>Деяким</a:t>
            </a:r>
            <a:r>
              <a:rPr lang="ru-RU" dirty="0" smtClean="0"/>
              <a:t> </a:t>
            </a:r>
            <a:r>
              <a:rPr lang="ru-RU" dirty="0" err="1" smtClean="0"/>
              <a:t>московським</a:t>
            </a:r>
            <a:r>
              <a:rPr lang="ru-RU" dirty="0" smtClean="0"/>
              <a:t> загонам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вдертися</a:t>
            </a:r>
            <a:r>
              <a:rPr lang="ru-RU" dirty="0" smtClean="0"/>
              <a:t> в </a:t>
            </a:r>
            <a:r>
              <a:rPr lang="ru-RU" dirty="0" err="1" smtClean="0"/>
              <a:t>фортецю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козаки</a:t>
            </a:r>
            <a:r>
              <a:rPr lang="ru-RU" dirty="0" smtClean="0"/>
              <a:t> Г. </a:t>
            </a:r>
            <a:r>
              <a:rPr lang="ru-RU" dirty="0" err="1" smtClean="0"/>
              <a:t>Гуляницького</a:t>
            </a:r>
            <a:r>
              <a:rPr lang="ru-RU" dirty="0" smtClean="0"/>
              <a:t> </a:t>
            </a:r>
            <a:r>
              <a:rPr lang="ru-RU" dirty="0" err="1" smtClean="0"/>
              <a:t>мужньо</a:t>
            </a:r>
            <a:r>
              <a:rPr lang="ru-RU" dirty="0" smtClean="0"/>
              <a:t> </a:t>
            </a:r>
            <a:r>
              <a:rPr lang="ru-RU" dirty="0" err="1" smtClean="0"/>
              <a:t>боронилися</a:t>
            </a:r>
            <a:r>
              <a:rPr lang="ru-RU" dirty="0" smtClean="0"/>
              <a:t> та </a:t>
            </a:r>
            <a:r>
              <a:rPr lang="ru-RU" dirty="0" err="1" smtClean="0"/>
              <a:t>вибили</a:t>
            </a:r>
            <a:r>
              <a:rPr lang="ru-RU" dirty="0" smtClean="0"/>
              <a:t> </a:t>
            </a:r>
            <a:r>
              <a:rPr lang="ru-RU" dirty="0" err="1" smtClean="0"/>
              <a:t>загарбників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великими </a:t>
            </a:r>
            <a:r>
              <a:rPr lang="ru-RU" dirty="0" err="1" smtClean="0"/>
              <a:t>втратами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upload.wikimedia.org/wikipedia/commons/thumb/0/07/Groenlo_-_Slag_om_Grolle_2008_-_Kanon_Batterij.jpg/1024px-Groenlo_-_Slag_om_Grolle_2008_-_Kanon_Batter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www.pinakoteka.zascianek.pl/Pawliszak/Images/Lucznik_tatar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2069" cy="6858048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f/f8/%D0%97%D0%B0%D0%BF%D0%BE%D1%80%D0%BE%D0%B7%D1%8C%D0%BA%D0%B8%D0%B9_%D0%BA%D0%BE%D0%B7%D0%B0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943" y="0"/>
            <a:ext cx="50320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ukrmap.su/program2009/uh7/7_25/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3589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30</Words>
  <Application>Microsoft Office PowerPoint</Application>
  <PresentationFormat>Экран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Конотопська битва </vt:lpstr>
      <vt:lpstr>Слайд 2</vt:lpstr>
      <vt:lpstr>Слайд 3</vt:lpstr>
      <vt:lpstr>Слайд 4</vt:lpstr>
      <vt:lpstr>Слайд 5</vt:lpstr>
      <vt:lpstr>Облога Конотопа </vt:lpstr>
      <vt:lpstr>Слайд 7</vt:lpstr>
      <vt:lpstr>Слайд 8</vt:lpstr>
      <vt:lpstr>Слайд 9</vt:lpstr>
      <vt:lpstr>Слайд 10</vt:lpstr>
      <vt:lpstr>Битва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Конотопська битва </dc:title>
  <dc:creator>User</dc:creator>
  <cp:lastModifiedBy>User</cp:lastModifiedBy>
  <cp:revision>8</cp:revision>
  <dcterms:created xsi:type="dcterms:W3CDTF">2014-02-25T17:58:15Z</dcterms:created>
  <dcterms:modified xsi:type="dcterms:W3CDTF">2014-03-03T18:09:38Z</dcterms:modified>
</cp:coreProperties>
</file>