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0"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Documents and Settings\2 русик\Рабочий стол\мала оксана\fotoprikol_0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112" cy="68369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548680"/>
            <a:ext cx="6768752" cy="923330"/>
          </a:xfrm>
          <a:prstGeom prst="rect">
            <a:avLst/>
          </a:prstGeom>
          <a:noFill/>
        </p:spPr>
        <p:txBody>
          <a:bodyPr wrap="square" rtlCol="0">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Newspaper: F</a:t>
            </a: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irst </a:t>
            </a: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news</a:t>
            </a:r>
            <a:endParaRPr lang="uk-UA"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TextBox 2"/>
          <p:cNvSpPr txBox="1"/>
          <p:nvPr/>
        </p:nvSpPr>
        <p:spPr>
          <a:xfrm>
            <a:off x="6804248" y="5949280"/>
            <a:ext cx="2230343" cy="707886"/>
          </a:xfrm>
          <a:prstGeom prst="rect">
            <a:avLst/>
          </a:prstGeom>
          <a:noFill/>
        </p:spPr>
        <p:txBody>
          <a:bodyPr wrap="square" rtlCol="0">
            <a:spAutoFit/>
          </a:bodyPr>
          <a:lstStyle/>
          <a:p>
            <a:r>
              <a:rPr lang="en-US" sz="2000" b="1" i="1" dirty="0" smtClean="0">
                <a:solidFill>
                  <a:srgbClr val="FF0000"/>
                </a:solidFill>
              </a:rPr>
              <a:t>Journalist- Bezsmola Oksana</a:t>
            </a:r>
            <a:endParaRPr lang="uk-UA" sz="2000" b="1" i="1" dirty="0">
              <a:solidFill>
                <a:srgbClr val="FF0000"/>
              </a:solidFill>
            </a:endParaRPr>
          </a:p>
        </p:txBody>
      </p:sp>
    </p:spTree>
    <p:extLst>
      <p:ext uri="{BB962C8B-B14F-4D97-AF65-F5344CB8AC3E}">
        <p14:creationId xmlns:p14="http://schemas.microsoft.com/office/powerpoint/2010/main" val="7708208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Documents and Settings\2 русик\Рабочий стол\мала оксана\Интернет-зависимость-лечение-и-симптомы-447x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
            <a:ext cx="9144000" cy="6857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4005064"/>
            <a:ext cx="4176464" cy="1815882"/>
          </a:xfrm>
          <a:prstGeom prst="rect">
            <a:avLst/>
          </a:prstGeom>
          <a:noFill/>
        </p:spPr>
        <p:txBody>
          <a:bodyPr wrap="square" rtlCol="0">
            <a:spAutoFit/>
          </a:bodyPr>
          <a:lstStyle/>
          <a:p>
            <a:r>
              <a:rPr lang="en-US" sz="2800" b="1" i="1" dirty="0">
                <a:ln>
                  <a:solidFill>
                    <a:schemeClr val="tx1"/>
                  </a:solidFill>
                </a:ln>
                <a:solidFill>
                  <a:srgbClr val="FFFF00"/>
                </a:solidFill>
              </a:rPr>
              <a:t>We must do something, so you can spend a lifetime sitting </a:t>
            </a:r>
            <a:r>
              <a:rPr lang="en-US" sz="2800" b="1" i="1" dirty="0" err="1">
                <a:ln>
                  <a:solidFill>
                    <a:schemeClr val="tx1"/>
                  </a:solidFill>
                </a:ln>
                <a:solidFill>
                  <a:srgbClr val="FFFF00"/>
                </a:solidFill>
              </a:rPr>
              <a:t>vkontakte</a:t>
            </a:r>
            <a:r>
              <a:rPr lang="en-US" sz="2800" b="1" i="1" dirty="0">
                <a:ln>
                  <a:solidFill>
                    <a:schemeClr val="tx1"/>
                  </a:solidFill>
                </a:ln>
                <a:solidFill>
                  <a:srgbClr val="FFFF00"/>
                </a:solidFill>
              </a:rPr>
              <a:t>, online replacing his real life!</a:t>
            </a:r>
            <a:endParaRPr lang="uk-UA" sz="2800" b="1" i="1" dirty="0">
              <a:ln>
                <a:solidFill>
                  <a:schemeClr val="tx1"/>
                </a:solidFill>
              </a:ln>
              <a:solidFill>
                <a:srgbClr val="FFFF00"/>
              </a:solidFill>
            </a:endParaRPr>
          </a:p>
        </p:txBody>
      </p:sp>
      <p:pic>
        <p:nvPicPr>
          <p:cNvPr id="9219" name="Picture 3" descr="J:\Documents and Settings\2 русик\Рабочий стол\мала оксана\0c08172ce0f11a6ad371f062cb2c16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389"/>
            <a:ext cx="3635896" cy="284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5906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Documents and Settings\2 русик\Рабочий стол\мала оксана\593292_558388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41"/>
            <a:ext cx="4355976" cy="323068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J:\Documents and Settings\2 русик\Рабочий стол\мала оксана\7316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3111288"/>
            <a:ext cx="4788023" cy="37467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J:\Documents and Settings\2 русик\Рабочий стол\мала оксана\129785310483288_image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 y="3069550"/>
            <a:ext cx="4378017" cy="377031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J:\Documents and Settings\2 русик\Рабочий стол\мала оксана\12839371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
            <a:ext cx="4680520" cy="3111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2420888"/>
            <a:ext cx="7704856" cy="1938992"/>
          </a:xfrm>
          <a:prstGeom prst="rect">
            <a:avLst/>
          </a:prstGeom>
          <a:noFill/>
        </p:spPr>
        <p:txBody>
          <a:bodyPr wrap="square" rtlCol="0">
            <a:spAutoFit/>
          </a:bodyPr>
          <a:lstStyle/>
          <a:p>
            <a:r>
              <a:rPr lang="en-US" sz="2400" b="1" i="1" dirty="0">
                <a:ln>
                  <a:solidFill>
                    <a:schemeClr val="tx1"/>
                  </a:solidFill>
                </a:ln>
                <a:solidFill>
                  <a:srgbClr val="FFFF00"/>
                </a:solidFill>
              </a:rPr>
              <a:t>The easiest and most affordable way to resolve dependencies - is the acquisition of other addiction. Maintaining a healthy lifestyle, communication with nature, creative hobby applications, such as drawing, usually derive from human dependence.</a:t>
            </a:r>
            <a:endParaRPr lang="uk-UA" sz="2400" b="1" i="1" dirty="0">
              <a:ln>
                <a:solidFill>
                  <a:schemeClr val="tx1"/>
                </a:solidFill>
              </a:ln>
              <a:solidFill>
                <a:srgbClr val="FFFF00"/>
              </a:solidFill>
            </a:endParaRPr>
          </a:p>
        </p:txBody>
      </p:sp>
    </p:spTree>
    <p:extLst>
      <p:ext uri="{BB962C8B-B14F-4D97-AF65-F5344CB8AC3E}">
        <p14:creationId xmlns:p14="http://schemas.microsoft.com/office/powerpoint/2010/main" val="108572871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Documents and Settings\2 русик\Рабочий стол\мала оксана\0c12b7d71efab5c79fd1d6de7d303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4"/>
            <a:ext cx="9144000" cy="694319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J:\Documents and Settings\2 русик\Рабочий стол\мала оксана\media-17727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0927"/>
            <a:ext cx="3059832" cy="24940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J:\Documents and Settings\2 русик\Рабочий стол\мала оксана\awzmv943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608" y="3526506"/>
            <a:ext cx="3528392" cy="34015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1268761"/>
            <a:ext cx="8064896" cy="224676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First of all, deteriorating eyesight, posture appears overweight from conducting passive lifestyle. If you analyze, the more time is spent on pointless display of news, photos, "</a:t>
            </a:r>
            <a:r>
              <a:rPr lang="en-US"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laykane</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and useless communication, from which the teacher of Russian language and just educated people are horrified. Not to mention the online games, which in addition to time, make more and give you </a:t>
            </a: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earn money </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Surprisingly, many began to hover in the social sphere because of games that are out there actively advertise.</a:t>
            </a:r>
            <a:endParaRPr lang="uk-UA"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3160538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J:\Documents and Settings\2 русик\Рабочий стол\мала оксана\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79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548680"/>
            <a:ext cx="6912768" cy="1384995"/>
          </a:xfrm>
          <a:prstGeom prst="rect">
            <a:avLst/>
          </a:prstGeom>
          <a:noFill/>
        </p:spPr>
        <p:txBody>
          <a:bodyPr wrap="square" rtlCol="0">
            <a:spAutoFit/>
          </a:bodyPr>
          <a:lstStyle/>
          <a:p>
            <a:pPr algn="ctr"/>
            <a:r>
              <a:rPr lang="en-US" sz="2800" b="1" i="1" dirty="0">
                <a:ln>
                  <a:solidFill>
                    <a:srgbClr val="FF33CC"/>
                  </a:solidFill>
                </a:ln>
                <a:solidFill>
                  <a:srgbClr val="FFFF00"/>
                </a:solidFill>
              </a:rPr>
              <a:t>I wish you all a lot of time to sit on the internet. and understand that social networking is not a life.</a:t>
            </a:r>
            <a:endParaRPr lang="uk-UA" sz="2800" b="1" i="1" dirty="0">
              <a:ln>
                <a:solidFill>
                  <a:srgbClr val="FF33CC"/>
                </a:solidFill>
              </a:ln>
              <a:solidFill>
                <a:srgbClr val="FFFF00"/>
              </a:solidFill>
            </a:endParaRPr>
          </a:p>
        </p:txBody>
      </p:sp>
    </p:spTree>
    <p:extLst>
      <p:ext uri="{BB962C8B-B14F-4D97-AF65-F5344CB8AC3E}">
        <p14:creationId xmlns:p14="http://schemas.microsoft.com/office/powerpoint/2010/main" val="40172566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Documents and Settings\2 русик\Рабочий стол\мала оксана\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502"/>
            <a:ext cx="7596336" cy="6836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99392"/>
            <a:ext cx="6624736" cy="461665"/>
          </a:xfrm>
          <a:prstGeom prst="rect">
            <a:avLst/>
          </a:prstGeom>
          <a:noFill/>
        </p:spPr>
        <p:txBody>
          <a:bodyPr wrap="squar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Article about dependence on social networks. </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07504" y="2852936"/>
            <a:ext cx="2016224" cy="3416320"/>
          </a:xfrm>
          <a:prstGeom prst="rect">
            <a:avLst/>
          </a:prstGeom>
          <a:noFill/>
        </p:spPr>
        <p:txBody>
          <a:bodyPr wrap="square" rtlCol="0">
            <a:spAutoFit/>
          </a:bodyPr>
          <a:lstStyle/>
          <a:p>
            <a:r>
              <a:rPr lang="en-US" dirty="0"/>
              <a:t> </a:t>
            </a:r>
            <a:r>
              <a:rPr lang="en-US" b="1" i="1" dirty="0"/>
              <a:t>It's no secret that virtually every person registered in any social network. and spends on the Internet most of his life. The most popular is the site </a:t>
            </a:r>
            <a:r>
              <a:rPr lang="en-US" b="1" i="1" dirty="0" err="1"/>
              <a:t>Vkotakte</a:t>
            </a:r>
            <a:r>
              <a:rPr lang="en-US" b="1" i="1" dirty="0"/>
              <a:t>. depending on him and we'll talk. </a:t>
            </a:r>
            <a:endParaRPr lang="uk-UA" b="1" i="1" dirty="0"/>
          </a:p>
        </p:txBody>
      </p:sp>
    </p:spTree>
    <p:extLst>
      <p:ext uri="{BB962C8B-B14F-4D97-AF65-F5344CB8AC3E}">
        <p14:creationId xmlns:p14="http://schemas.microsoft.com/office/powerpoint/2010/main" val="13199953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Documents and Settings\2 русик\Рабочий стол\мала оксана\oper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3284984"/>
            <a:ext cx="8676456" cy="3416320"/>
          </a:xfrm>
          <a:prstGeom prst="rect">
            <a:avLst/>
          </a:prstGeom>
          <a:noFill/>
        </p:spPr>
        <p:txBody>
          <a:bodyPr wrap="square" rtlCol="0">
            <a:spAutoFit/>
          </a:bodyPr>
          <a:lstStyle/>
          <a:p>
            <a:r>
              <a:rPr lang="en-US" sz="2400" b="1" i="1" dirty="0">
                <a:ln>
                  <a:solidFill>
                    <a:schemeClr val="tx1"/>
                  </a:solidFill>
                </a:ln>
                <a:solidFill>
                  <a:srgbClr val="FF33CC"/>
                </a:solidFill>
              </a:rPr>
              <a:t>Dependence on social networks :</a:t>
            </a:r>
            <a:r>
              <a:rPr lang="en-US" sz="2400" b="1" i="1" dirty="0">
                <a:ln>
                  <a:solidFill>
                    <a:schemeClr val="tx1"/>
                  </a:solidFill>
                </a:ln>
              </a:rPr>
              <a:t> </a:t>
            </a:r>
            <a:r>
              <a:rPr lang="en-US" sz="2400" b="1" i="1" dirty="0">
                <a:ln>
                  <a:solidFill>
                    <a:schemeClr val="tx1"/>
                  </a:solidFill>
                </a:ln>
                <a:solidFill>
                  <a:srgbClr val="FFFF00"/>
                </a:solidFill>
              </a:rPr>
              <a:t>The most important sign of symptoms - overreliance online resource or more . If you feel that the day has passed in vain, if you are not logged on your page, you can be sure that you have an addiction. Very often , it is difficult to be objective and this dependence notice people around you - parents , boyfriend / girlfriend , a loving grandmother . Even pets can at you askance glances . Especially worth considering if you come to rest somewhere and immediately interested in whether there is in this place Wi-Fi.</a:t>
            </a:r>
            <a:endParaRPr lang="uk-UA" sz="2400" b="1" i="1" dirty="0">
              <a:ln>
                <a:solidFill>
                  <a:schemeClr val="tx1"/>
                </a:solidFill>
              </a:ln>
              <a:solidFill>
                <a:srgbClr val="FFFF00"/>
              </a:solidFill>
            </a:endParaRPr>
          </a:p>
        </p:txBody>
      </p:sp>
    </p:spTree>
    <p:extLst>
      <p:ext uri="{BB962C8B-B14F-4D97-AF65-F5344CB8AC3E}">
        <p14:creationId xmlns:p14="http://schemas.microsoft.com/office/powerpoint/2010/main" val="373455164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Documents and Settings\2 русик\Рабочий стол\мала оксана\1366635248_264f371423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209849" cy="6721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4624"/>
            <a:ext cx="5688632" cy="1477328"/>
          </a:xfrm>
          <a:prstGeom prst="rect">
            <a:avLst/>
          </a:prstGeom>
          <a:noFill/>
        </p:spPr>
        <p:txBody>
          <a:bodyPr wrap="square" rtlCol="0">
            <a:spAutoFit/>
          </a:bodyPr>
          <a:lstStyle/>
          <a:p>
            <a:r>
              <a:rPr lang="en-US" b="1" i="1" dirty="0"/>
              <a:t>Avid social network users say that it is easier to quit than to delete your page. In China, Internet addiction equated with mental illness and treated in clinics. With a simple test, you can determine whether you are addicted to In Touch.</a:t>
            </a:r>
            <a:endParaRPr lang="uk-UA" b="1" i="1" dirty="0"/>
          </a:p>
        </p:txBody>
      </p:sp>
    </p:spTree>
    <p:extLst>
      <p:ext uri="{BB962C8B-B14F-4D97-AF65-F5344CB8AC3E}">
        <p14:creationId xmlns:p14="http://schemas.microsoft.com/office/powerpoint/2010/main" val="320861302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J:\Documents and Settings\2 русик\Рабочий стол\мала оксана\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4"/>
            <a:ext cx="9187925" cy="685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3076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Documents and Settings\2 русик\Рабочий стол\мала оксана\птми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8326054" cy="497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1847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Documents and Settings\2 русик\Рабочий стол\мала оксана\picture-97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 y="-198784"/>
            <a:ext cx="9144000" cy="705678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98784"/>
            <a:ext cx="9144000" cy="705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008" y="-195501"/>
            <a:ext cx="3312368" cy="2677656"/>
          </a:xfrm>
          <a:prstGeom prst="rect">
            <a:avLst/>
          </a:prstGeom>
          <a:noFill/>
        </p:spPr>
        <p:txBody>
          <a:bodyPr wrap="square" rtlCol="0">
            <a:spAutoFit/>
          </a:bodyPr>
          <a:lstStyle/>
          <a:p>
            <a:r>
              <a:rPr lang="en-US" sz="2400" dirty="0">
                <a:ln>
                  <a:solidFill>
                    <a:schemeClr val="tx1"/>
                  </a:solidFill>
                </a:ln>
                <a:solidFill>
                  <a:srgbClr val="FF0000"/>
                </a:solidFill>
              </a:rPr>
              <a:t>You just need to stop doing it, that is to go </a:t>
            </a:r>
            <a:r>
              <a:rPr lang="en-US" sz="2400" dirty="0" err="1" smtClean="0">
                <a:ln>
                  <a:solidFill>
                    <a:schemeClr val="tx1"/>
                  </a:solidFill>
                </a:ln>
                <a:solidFill>
                  <a:srgbClr val="FF0000"/>
                </a:solidFill>
              </a:rPr>
              <a:t>vkontakte</a:t>
            </a:r>
            <a:r>
              <a:rPr lang="en-US" sz="2400" dirty="0" smtClean="0">
                <a:ln>
                  <a:solidFill>
                    <a:schemeClr val="tx1"/>
                  </a:solidFill>
                </a:ln>
                <a:solidFill>
                  <a:srgbClr val="FF0000"/>
                </a:solidFill>
              </a:rPr>
              <a:t>. </a:t>
            </a:r>
            <a:r>
              <a:rPr lang="en-US" sz="2400" dirty="0">
                <a:ln>
                  <a:solidFill>
                    <a:schemeClr val="tx1"/>
                  </a:solidFill>
                </a:ln>
                <a:solidFill>
                  <a:srgbClr val="FF0000"/>
                </a:solidFill>
              </a:rPr>
              <a:t>It's enough to delete a page, the benefit of such a function there, but I'm sure it's got quite a </a:t>
            </a:r>
            <a:r>
              <a:rPr lang="en-US" sz="2400" dirty="0" smtClean="0">
                <a:ln>
                  <a:solidFill>
                    <a:schemeClr val="tx1"/>
                  </a:solidFill>
                </a:ln>
                <a:solidFill>
                  <a:srgbClr val="FF0000"/>
                </a:solidFill>
              </a:rPr>
              <a:t>few.</a:t>
            </a:r>
            <a:endParaRPr lang="uk-UA" sz="2400" dirty="0">
              <a:ln>
                <a:solidFill>
                  <a:schemeClr val="tx1"/>
                </a:solidFill>
              </a:ln>
              <a:solidFill>
                <a:srgbClr val="FF0000"/>
              </a:solidFill>
            </a:endParaRPr>
          </a:p>
        </p:txBody>
      </p:sp>
      <p:pic>
        <p:nvPicPr>
          <p:cNvPr id="8196" name="Picture 4" descr="J:\Documents and Settings\2 русик\Рабочий стол\мала оксана\i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209" y="3429000"/>
            <a:ext cx="3984920" cy="339623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J:\Documents and Settings\2 русик\Рабочий стол\мала оксана\105119-129540_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2734" y="-161892"/>
            <a:ext cx="4067944" cy="28221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Documents and Settings\2 русик\Рабочий стол\мала оксана\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9" y="2924944"/>
            <a:ext cx="3919554" cy="244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35210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Documents and Settings\2 русик\Рабочий стол\мала оксана\picture-97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 y="-198784"/>
            <a:ext cx="9144000" cy="70567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J:\Documents and Settings\2 русик\Рабочий стол\мала оксана\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 y="-198784"/>
            <a:ext cx="4189698" cy="27931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Documents and Settings\2 русик\Рабочий стол\мала оксана\17d21435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98784"/>
            <a:ext cx="3930606" cy="279313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J:\Documents and Settings\2 русик\Рабочий стол\мала оксана\1323526078_33227821_inhabitc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 y="3899681"/>
            <a:ext cx="3944426" cy="2958319"/>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J:\Documents and Settings\2 русик\Рабочий стол\мала оксана\ga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1" y="3899681"/>
            <a:ext cx="3944743" cy="29583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2544778"/>
            <a:ext cx="8712968" cy="1569660"/>
          </a:xfrm>
          <a:prstGeom prst="rect">
            <a:avLst/>
          </a:prstGeom>
          <a:noFill/>
        </p:spPr>
        <p:txBody>
          <a:bodyPr wrap="square" rtlCol="0">
            <a:spAutoFit/>
          </a:bodyPr>
          <a:lstStyle/>
          <a:p>
            <a:r>
              <a:rPr lang="en-US" sz="2400" b="1" dirty="0">
                <a:solidFill>
                  <a:srgbClr val="FF33CC"/>
                </a:solidFill>
              </a:rPr>
              <a:t>At first contact was just another means of communication, in addition to ICQ, </a:t>
            </a:r>
            <a:r>
              <a:rPr lang="en-US" sz="2400" b="1" dirty="0" err="1" smtClean="0">
                <a:solidFill>
                  <a:srgbClr val="FF33CC"/>
                </a:solidFill>
              </a:rPr>
              <a:t>sms</a:t>
            </a:r>
            <a:r>
              <a:rPr lang="en-US" sz="2400" b="1" dirty="0" smtClean="0">
                <a:solidFill>
                  <a:srgbClr val="FF33CC"/>
                </a:solidFill>
              </a:rPr>
              <a:t>, </a:t>
            </a:r>
            <a:r>
              <a:rPr lang="en-US" sz="2400" b="1" dirty="0">
                <a:solidFill>
                  <a:srgbClr val="FF33CC"/>
                </a:solidFill>
              </a:rPr>
              <a:t>home phone, but now it's - a whole life! Music, pictures, videos, friends, meetings, groups, messages, news, </a:t>
            </a:r>
            <a:r>
              <a:rPr lang="en-US" sz="2400" b="1" dirty="0" smtClean="0">
                <a:solidFill>
                  <a:srgbClr val="FF33CC"/>
                </a:solidFill>
              </a:rPr>
              <a:t>games.</a:t>
            </a:r>
            <a:endParaRPr lang="uk-UA" sz="2400" b="1" dirty="0">
              <a:solidFill>
                <a:srgbClr val="FF33CC"/>
              </a:solidFill>
            </a:endParaRPr>
          </a:p>
        </p:txBody>
      </p:sp>
    </p:spTree>
    <p:extLst>
      <p:ext uri="{BB962C8B-B14F-4D97-AF65-F5344CB8AC3E}">
        <p14:creationId xmlns:p14="http://schemas.microsoft.com/office/powerpoint/2010/main" val="45217060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Documents and Settings\2 русик\Рабочий стол\мала оксана\п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8144" cy="687789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J:\Documents and Settings\2 русик\Рабочий стол\мала оксана\41-6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0"/>
            <a:ext cx="3419872" cy="34198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J:\Documents and Settings\2 русик\Рабочий стол\мала оксана\7108647_700b_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543" y="3464770"/>
            <a:ext cx="3734457"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8076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466</Words>
  <Application>Microsoft Office PowerPoint</Application>
  <PresentationFormat>Экран (4:3)</PresentationFormat>
  <Paragraphs>12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рем</cp:lastModifiedBy>
  <cp:revision>9</cp:revision>
  <dcterms:modified xsi:type="dcterms:W3CDTF">2014-02-15T17:02:53Z</dcterms:modified>
</cp:coreProperties>
</file>