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68" r:id="rId12"/>
    <p:sldId id="269" r:id="rId13"/>
    <p:sldId id="262" r:id="rId14"/>
    <p:sldId id="270" r:id="rId15"/>
    <p:sldId id="263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4D83A20-C83A-4847-A688-B42C091A37ED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B0C7928-9237-42A8-9568-B17B407B57C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у</a:t>
            </a:r>
            <a:r>
              <a:rPr lang="ru-RU" dirty="0" smtClean="0"/>
              <a:t>ченицы 11-Б класса</a:t>
            </a:r>
          </a:p>
          <a:p>
            <a:pPr algn="r"/>
            <a:r>
              <a:rPr lang="ru-RU" dirty="0" smtClean="0"/>
              <a:t>Жилавской Екатерины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Культура Украины в годы Второй мировой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05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Бригады художников выезжали на фронт, заводы, в колхозы, вели активную художественную пропаганду и собирали материал для будущих художественных произведений.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Изобразительное искусство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0"/>
          <a:stretch/>
        </p:blipFill>
        <p:spPr bwMode="auto">
          <a:xfrm>
            <a:off x="3796418" y="1268760"/>
            <a:ext cx="2160240" cy="244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21241"/>
            <a:ext cx="2151250" cy="225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75" y="4190144"/>
            <a:ext cx="4065766" cy="2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28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94" y="5492618"/>
            <a:ext cx="8229600" cy="1357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Со всех жанров изобразительного искусства в этот период интенсивно развивается графика. Первое место занимают плакат и сатирический рисунок.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5287" r="7205" b="5413"/>
          <a:stretch/>
        </p:blipFill>
        <p:spPr bwMode="auto">
          <a:xfrm>
            <a:off x="0" y="0"/>
            <a:ext cx="2232248" cy="295961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71" y="-4251"/>
            <a:ext cx="232845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8" y="2794621"/>
            <a:ext cx="2123728" cy="284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35" y="3421241"/>
            <a:ext cx="1531944" cy="222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1" y="3345610"/>
            <a:ext cx="1640211" cy="22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22" y="1"/>
            <a:ext cx="2851033" cy="342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55" y="-24432"/>
            <a:ext cx="1719766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93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581128"/>
            <a:ext cx="8219256" cy="18002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dirty="0" smtClean="0"/>
              <a:t>В сатирических жанрах работали художники В. Гливенко, А. </a:t>
            </a:r>
            <a:r>
              <a:rPr lang="ru-RU" sz="2400" dirty="0" err="1" smtClean="0"/>
              <a:t>Козюренко</a:t>
            </a:r>
            <a:r>
              <a:rPr lang="ru-RU" sz="2400" dirty="0" smtClean="0"/>
              <a:t>, В. Литвиненко. Их сатирические плакаты не только вызывали смех, но утверждали уверенность в разгроме фашистов.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91136"/>
            <a:ext cx="2404595" cy="27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2834802" cy="335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796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421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Гитлеровцы разрушили в Украине 714 городов и поселков, свыше 28 тыс. сел. Значительные утраты понесли исторические и краеведческие музеи, библиотеки, картинные галереи. Всего из Украины враги вывезли свыше 330 тыс. ценных музейных экспонатов, сожгли более 50 млн. книг.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Культурные потери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03" y="1916832"/>
            <a:ext cx="4602906" cy="305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941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772816"/>
            <a:ext cx="3826768" cy="370527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из Украины враги вывезли свыше 330 тыс. ценных музейных экспонатов, сожгли более 50 млн. книг.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824536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95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3096344" cy="4565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Вторая мировая война была серьезным экзаменом для украинской культуры. Но следует отметить, что деятели культуры оказались на высоте своего призвания: они все подчинили задачам разгрома врага.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Важная роль украинской культуры…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32855"/>
            <a:ext cx="5112568" cy="342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282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259228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сложных условиях войны культура стала могучим средством в борьбе против фашизма.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51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Роль СМИ и радио</a:t>
            </a:r>
          </a:p>
          <a:p>
            <a:r>
              <a:rPr lang="ru-RU" dirty="0" smtClean="0"/>
              <a:t>Театр</a:t>
            </a:r>
          </a:p>
          <a:p>
            <a:r>
              <a:rPr lang="ru-RU" dirty="0" smtClean="0"/>
              <a:t>Киноискусство</a:t>
            </a:r>
          </a:p>
          <a:p>
            <a:r>
              <a:rPr lang="ru-RU" dirty="0" smtClean="0"/>
              <a:t>Композиторы</a:t>
            </a:r>
          </a:p>
          <a:p>
            <a:r>
              <a:rPr lang="ru-RU" dirty="0" smtClean="0"/>
              <a:t>Изобразительное искусство</a:t>
            </a:r>
          </a:p>
          <a:p>
            <a:r>
              <a:rPr lang="ru-RU" dirty="0" smtClean="0"/>
              <a:t>Культурные потери</a:t>
            </a:r>
          </a:p>
          <a:p>
            <a:r>
              <a:rPr lang="ru-RU" dirty="0" smtClean="0"/>
              <a:t>Важная роль украинской культуры…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607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637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600" dirty="0" smtClean="0"/>
              <a:t>Во время Второй мировой войны (1941 – 1945 гг.) вся территория Украины была оккупирована немецкими фашистами. Важную роль в мобилизации народа на борьбу с фашистскими захватчиками играли средства массовой информации, особенно радио.</a:t>
            </a:r>
            <a:endParaRPr lang="ru-RU" sz="2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Роль СМИ и радио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838">
            <a:off x="6620740" y="3561820"/>
            <a:ext cx="1973352" cy="274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358">
            <a:off x="4172434" y="1899820"/>
            <a:ext cx="2116995" cy="282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15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3168352" cy="4421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Десятки украинских театральных коллективов, актерских бригад несли свое искусство фронтовикам, вдохновляя их на борьбу за свободу и независимость Родины.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700808"/>
            <a:ext cx="4924903" cy="352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10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869160"/>
            <a:ext cx="8229600" cy="154503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smtClean="0"/>
              <a:t>Например, Киевский театр оперы и балета им. Т. Шевченко послал на фронт 22 бригады, которые дали 920 концертов. Всего театры Украины послали на фронт 108 концертных бригад. 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548680"/>
            <a:ext cx="6468037" cy="4191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916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360040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Глубоким патриотизмом было наполнено украинское киноискусство. Украинскими режиссерами в этот период было создано несколько высокопатриотических художественных фильмов («Как закалялась сталь» М. Донского, «Партизаны в степях Украины» И. Савченко).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Киноискусство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8"/>
          <a:stretch/>
        </p:blipFill>
        <p:spPr bwMode="auto">
          <a:xfrm rot="20996212">
            <a:off x="3360371" y="1859807"/>
            <a:ext cx="2823736" cy="204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2603"/>
          <a:stretch/>
        </p:blipFill>
        <p:spPr bwMode="auto">
          <a:xfrm rot="368586">
            <a:off x="5991068" y="1255999"/>
            <a:ext cx="2825299" cy="224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833">
            <a:off x="4874177" y="3774739"/>
            <a:ext cx="3499780" cy="27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51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941168"/>
            <a:ext cx="8229600" cy="164219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Работники хроникально-документального кино создавали своеобразную летопись борьбы с оккупантами («День войны», «Народные мстители», «Черноморцы»).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" b="5299"/>
          <a:stretch/>
        </p:blipFill>
        <p:spPr bwMode="auto">
          <a:xfrm>
            <a:off x="1259631" y="404664"/>
            <a:ext cx="6841513" cy="462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319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31683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Ведущими темами в творчестве композиторов периода войны были патриотизм, вера в победу над врагом. Наибольшее внимание они уделяли созданию массовой боевой песни.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Композиторы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31854"/>
            <a:ext cx="5044594" cy="41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260648"/>
            <a:ext cx="2818656" cy="610669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за два первых месяца войны киевские композиторы создали свыше 40 песен и несколько походных маршей.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9378"/>
            <a:ext cx="5898253" cy="395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4457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146</TotalTime>
  <Words>423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Культура Украины в годы Второй мировой войны</vt:lpstr>
      <vt:lpstr>План</vt:lpstr>
      <vt:lpstr>Роль СМИ и радио</vt:lpstr>
      <vt:lpstr>Театр</vt:lpstr>
      <vt:lpstr>Презентация PowerPoint</vt:lpstr>
      <vt:lpstr>Киноискусство</vt:lpstr>
      <vt:lpstr>Работники хроникально-документального кино создавали своеобразную летопись борьбы с оккупантами («День войны», «Народные мстители», «Черноморцы»).</vt:lpstr>
      <vt:lpstr>Композиторы</vt:lpstr>
      <vt:lpstr>Только за два первых месяца войны киевские композиторы создали свыше 40 песен и несколько походных маршей.</vt:lpstr>
      <vt:lpstr>Изобразительное искусство</vt:lpstr>
      <vt:lpstr>Презентация PowerPoint</vt:lpstr>
      <vt:lpstr>Презентация PowerPoint</vt:lpstr>
      <vt:lpstr>Культурные потери</vt:lpstr>
      <vt:lpstr>Презентация PowerPoint</vt:lpstr>
      <vt:lpstr>Важная роль украинской культуры…</vt:lpstr>
      <vt:lpstr>В сложных условиях войны культура стала могучим средством в борьбе против фашизма.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Украины в годы Второй мировой войны</dc:title>
  <dc:creator>Пользователь</dc:creator>
  <cp:lastModifiedBy>Пользователь</cp:lastModifiedBy>
  <cp:revision>12</cp:revision>
  <dcterms:created xsi:type="dcterms:W3CDTF">2013-10-10T18:29:42Z</dcterms:created>
  <dcterms:modified xsi:type="dcterms:W3CDTF">2013-10-10T20:55:55Z</dcterms:modified>
</cp:coreProperties>
</file>