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FD5CD-4C43-4635-804B-E3179ED97F5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1DA0A2-D439-4BC3-83D3-1735CA2C976B}">
      <dgm:prSet phldrT="[Текст]"/>
      <dgm:spPr/>
      <dgm:t>
        <a:bodyPr/>
        <a:lstStyle/>
        <a:p>
          <a:r>
            <a:rPr lang="uk-UA" b="1" dirty="0" smtClean="0"/>
            <a:t>Другий етап (1989-1990)</a:t>
          </a:r>
          <a:endParaRPr lang="ru-RU" b="1" dirty="0"/>
        </a:p>
      </dgm:t>
    </dgm:pt>
    <dgm:pt modelId="{42F6BE7D-67C9-4ACF-8042-6EFCB3B68697}" type="parTrans" cxnId="{32CB0D7B-07DE-4C8E-B1B7-73C674C810A9}">
      <dgm:prSet/>
      <dgm:spPr/>
      <dgm:t>
        <a:bodyPr/>
        <a:lstStyle/>
        <a:p>
          <a:endParaRPr lang="ru-RU"/>
        </a:p>
      </dgm:t>
    </dgm:pt>
    <dgm:pt modelId="{90C6C371-9E89-4DFB-BAEE-01C01E90A860}" type="sibTrans" cxnId="{32CB0D7B-07DE-4C8E-B1B7-73C674C810A9}">
      <dgm:prSet/>
      <dgm:spPr/>
      <dgm:t>
        <a:bodyPr/>
        <a:lstStyle/>
        <a:p>
          <a:endParaRPr lang="ru-RU"/>
        </a:p>
      </dgm:t>
    </dgm:pt>
    <dgm:pt modelId="{5DFAB40A-6A8B-401D-8022-A6D06E243B2B}">
      <dgm:prSet phldrT="[Текст]"/>
      <dgm:spPr/>
      <dgm:t>
        <a:bodyPr/>
        <a:lstStyle/>
        <a:p>
          <a:r>
            <a:rPr lang="uk-UA" b="1" dirty="0" smtClean="0"/>
            <a:t>Третій етап </a:t>
          </a:r>
        </a:p>
        <a:p>
          <a:r>
            <a:rPr lang="uk-UA" b="1" dirty="0" smtClean="0"/>
            <a:t>(1990-1991)</a:t>
          </a:r>
          <a:endParaRPr lang="ru-RU" b="1" dirty="0"/>
        </a:p>
      </dgm:t>
    </dgm:pt>
    <dgm:pt modelId="{49CD45F2-694C-4B1E-9D10-B10AD72E6829}" type="parTrans" cxnId="{00C55081-4912-4908-A6F8-DE1ABDE974B3}">
      <dgm:prSet/>
      <dgm:spPr/>
      <dgm:t>
        <a:bodyPr/>
        <a:lstStyle/>
        <a:p>
          <a:endParaRPr lang="ru-RU"/>
        </a:p>
      </dgm:t>
    </dgm:pt>
    <dgm:pt modelId="{AA905BD9-1156-48B5-802B-2591090D2440}" type="sibTrans" cxnId="{00C55081-4912-4908-A6F8-DE1ABDE974B3}">
      <dgm:prSet/>
      <dgm:spPr/>
      <dgm:t>
        <a:bodyPr/>
        <a:lstStyle/>
        <a:p>
          <a:endParaRPr lang="ru-RU"/>
        </a:p>
      </dgm:t>
    </dgm:pt>
    <dgm:pt modelId="{9456F532-33C8-4047-960D-A75761C05413}">
      <dgm:prSet phldrT="[Текст]" custT="1"/>
      <dgm:spPr/>
      <dgm:t>
        <a:bodyPr/>
        <a:lstStyle/>
        <a:p>
          <a:r>
            <a:rPr lang="uk-UA" sz="2200" b="1" dirty="0" smtClean="0"/>
            <a:t>  Перший етап (червень 1988-червень 1989)</a:t>
          </a:r>
          <a:endParaRPr lang="ru-RU" sz="2200" b="1" dirty="0"/>
        </a:p>
      </dgm:t>
    </dgm:pt>
    <dgm:pt modelId="{B2A459BF-D049-4640-8778-DF2E16CFBACA}" type="parTrans" cxnId="{D49D7D5D-DCC6-4835-BF5E-E541A40DD1B8}">
      <dgm:prSet/>
      <dgm:spPr/>
      <dgm:t>
        <a:bodyPr/>
        <a:lstStyle/>
        <a:p>
          <a:endParaRPr lang="ru-RU"/>
        </a:p>
      </dgm:t>
    </dgm:pt>
    <dgm:pt modelId="{F81761F7-365E-4645-9FA1-8108CFD500F9}" type="sibTrans" cxnId="{D49D7D5D-DCC6-4835-BF5E-E541A40DD1B8}">
      <dgm:prSet/>
      <dgm:spPr/>
      <dgm:t>
        <a:bodyPr/>
        <a:lstStyle/>
        <a:p>
          <a:endParaRPr lang="ru-RU"/>
        </a:p>
      </dgm:t>
    </dgm:pt>
    <dgm:pt modelId="{7280DA95-22AC-41C7-A3A2-7A59248860DD}" type="pres">
      <dgm:prSet presAssocID="{A2DFD5CD-4C43-4635-804B-E3179ED97F5D}" presName="compositeShape" presStyleCnt="0">
        <dgm:presLayoutVars>
          <dgm:chMax val="7"/>
          <dgm:dir/>
          <dgm:resizeHandles val="exact"/>
        </dgm:presLayoutVars>
      </dgm:prSet>
      <dgm:spPr/>
    </dgm:pt>
    <dgm:pt modelId="{66E27110-0CF2-4C37-A090-C59241BEF46F}" type="pres">
      <dgm:prSet presAssocID="{A2DFD5CD-4C43-4635-804B-E3179ED97F5D}" presName="wedge1" presStyleLbl="node1" presStyleIdx="0" presStyleCnt="3"/>
      <dgm:spPr/>
      <dgm:t>
        <a:bodyPr/>
        <a:lstStyle/>
        <a:p>
          <a:endParaRPr lang="ru-RU"/>
        </a:p>
      </dgm:t>
    </dgm:pt>
    <dgm:pt modelId="{9506A27D-3DF2-417A-B805-714FCC419A70}" type="pres">
      <dgm:prSet presAssocID="{A2DFD5CD-4C43-4635-804B-E3179ED97F5D}" presName="dummy1a" presStyleCnt="0"/>
      <dgm:spPr/>
    </dgm:pt>
    <dgm:pt modelId="{2F2C2805-775E-47B8-8772-7C192C255EF7}" type="pres">
      <dgm:prSet presAssocID="{A2DFD5CD-4C43-4635-804B-E3179ED97F5D}" presName="dummy1b" presStyleCnt="0"/>
      <dgm:spPr/>
    </dgm:pt>
    <dgm:pt modelId="{89F09481-22B3-44E9-A7D4-7AC91A6BBACF}" type="pres">
      <dgm:prSet presAssocID="{A2DFD5CD-4C43-4635-804B-E3179ED97F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8B07C-3883-4A6B-835A-C826300FEF23}" type="pres">
      <dgm:prSet presAssocID="{A2DFD5CD-4C43-4635-804B-E3179ED97F5D}" presName="wedge2" presStyleLbl="node1" presStyleIdx="1" presStyleCnt="3"/>
      <dgm:spPr/>
      <dgm:t>
        <a:bodyPr/>
        <a:lstStyle/>
        <a:p>
          <a:endParaRPr lang="ru-RU"/>
        </a:p>
      </dgm:t>
    </dgm:pt>
    <dgm:pt modelId="{7C73D862-3F24-44A9-846C-B93E96AF024F}" type="pres">
      <dgm:prSet presAssocID="{A2DFD5CD-4C43-4635-804B-E3179ED97F5D}" presName="dummy2a" presStyleCnt="0"/>
      <dgm:spPr/>
    </dgm:pt>
    <dgm:pt modelId="{4E0A0239-82E4-4A09-9704-2CC588F05149}" type="pres">
      <dgm:prSet presAssocID="{A2DFD5CD-4C43-4635-804B-E3179ED97F5D}" presName="dummy2b" presStyleCnt="0"/>
      <dgm:spPr/>
    </dgm:pt>
    <dgm:pt modelId="{17558791-5113-407B-AAA7-6BCBC71016DA}" type="pres">
      <dgm:prSet presAssocID="{A2DFD5CD-4C43-4635-804B-E3179ED97F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F674E-FD0C-410F-845C-31EF199EBAA2}" type="pres">
      <dgm:prSet presAssocID="{A2DFD5CD-4C43-4635-804B-E3179ED97F5D}" presName="wedge3" presStyleLbl="node1" presStyleIdx="2" presStyleCnt="3"/>
      <dgm:spPr/>
      <dgm:t>
        <a:bodyPr/>
        <a:lstStyle/>
        <a:p>
          <a:endParaRPr lang="ru-RU"/>
        </a:p>
      </dgm:t>
    </dgm:pt>
    <dgm:pt modelId="{36DE75F5-CBCE-4E29-978B-84972BD51D3F}" type="pres">
      <dgm:prSet presAssocID="{A2DFD5CD-4C43-4635-804B-E3179ED97F5D}" presName="dummy3a" presStyleCnt="0"/>
      <dgm:spPr/>
    </dgm:pt>
    <dgm:pt modelId="{8938D9BF-E649-4629-A3B9-0C0A7A69E69C}" type="pres">
      <dgm:prSet presAssocID="{A2DFD5CD-4C43-4635-804B-E3179ED97F5D}" presName="dummy3b" presStyleCnt="0"/>
      <dgm:spPr/>
    </dgm:pt>
    <dgm:pt modelId="{262EC5CE-4518-4AAD-BB7B-7FE15B28D78A}" type="pres">
      <dgm:prSet presAssocID="{A2DFD5CD-4C43-4635-804B-E3179ED97F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97433-5346-422D-A70A-85C8D5DE772A}" type="pres">
      <dgm:prSet presAssocID="{90C6C371-9E89-4DFB-BAEE-01C01E90A860}" presName="arrowWedge1" presStyleLbl="fgSibTrans2D1" presStyleIdx="0" presStyleCnt="3"/>
      <dgm:spPr/>
    </dgm:pt>
    <dgm:pt modelId="{33E1A419-FA6D-4976-9D13-CC6304F3C696}" type="pres">
      <dgm:prSet presAssocID="{AA905BD9-1156-48B5-802B-2591090D2440}" presName="arrowWedge2" presStyleLbl="fgSibTrans2D1" presStyleIdx="1" presStyleCnt="3"/>
      <dgm:spPr/>
    </dgm:pt>
    <dgm:pt modelId="{43B1CD99-7EAD-4771-B578-8D3FC18BA709}" type="pres">
      <dgm:prSet presAssocID="{F81761F7-365E-4645-9FA1-8108CFD500F9}" presName="arrowWedge3" presStyleLbl="fgSibTrans2D1" presStyleIdx="2" presStyleCnt="3"/>
      <dgm:spPr/>
    </dgm:pt>
  </dgm:ptLst>
  <dgm:cxnLst>
    <dgm:cxn modelId="{AA232789-8EC8-45FC-8243-F12E09866104}" type="presOf" srcId="{9456F532-33C8-4047-960D-A75761C05413}" destId="{284F674E-FD0C-410F-845C-31EF199EBAA2}" srcOrd="0" destOrd="0" presId="urn:microsoft.com/office/officeart/2005/8/layout/cycle8"/>
    <dgm:cxn modelId="{D570E525-3621-4C89-9310-E22CD5E9D18E}" type="presOf" srcId="{DF1DA0A2-D439-4BC3-83D3-1735CA2C976B}" destId="{89F09481-22B3-44E9-A7D4-7AC91A6BBACF}" srcOrd="1" destOrd="0" presId="urn:microsoft.com/office/officeart/2005/8/layout/cycle8"/>
    <dgm:cxn modelId="{856B487D-52C7-4C7A-BBE7-65F1F38C7FEA}" type="presOf" srcId="{5DFAB40A-6A8B-401D-8022-A6D06E243B2B}" destId="{4628B07C-3883-4A6B-835A-C826300FEF23}" srcOrd="0" destOrd="0" presId="urn:microsoft.com/office/officeart/2005/8/layout/cycle8"/>
    <dgm:cxn modelId="{D49D7D5D-DCC6-4835-BF5E-E541A40DD1B8}" srcId="{A2DFD5CD-4C43-4635-804B-E3179ED97F5D}" destId="{9456F532-33C8-4047-960D-A75761C05413}" srcOrd="2" destOrd="0" parTransId="{B2A459BF-D049-4640-8778-DF2E16CFBACA}" sibTransId="{F81761F7-365E-4645-9FA1-8108CFD500F9}"/>
    <dgm:cxn modelId="{1D4EF73A-9936-482E-89F6-97AD9B09A9D6}" type="presOf" srcId="{5DFAB40A-6A8B-401D-8022-A6D06E243B2B}" destId="{17558791-5113-407B-AAA7-6BCBC71016DA}" srcOrd="1" destOrd="0" presId="urn:microsoft.com/office/officeart/2005/8/layout/cycle8"/>
    <dgm:cxn modelId="{1A18C1E5-FF15-4BEF-AECB-FE3419CBC76A}" type="presOf" srcId="{9456F532-33C8-4047-960D-A75761C05413}" destId="{262EC5CE-4518-4AAD-BB7B-7FE15B28D78A}" srcOrd="1" destOrd="0" presId="urn:microsoft.com/office/officeart/2005/8/layout/cycle8"/>
    <dgm:cxn modelId="{32CB0D7B-07DE-4C8E-B1B7-73C674C810A9}" srcId="{A2DFD5CD-4C43-4635-804B-E3179ED97F5D}" destId="{DF1DA0A2-D439-4BC3-83D3-1735CA2C976B}" srcOrd="0" destOrd="0" parTransId="{42F6BE7D-67C9-4ACF-8042-6EFCB3B68697}" sibTransId="{90C6C371-9E89-4DFB-BAEE-01C01E90A860}"/>
    <dgm:cxn modelId="{00C55081-4912-4908-A6F8-DE1ABDE974B3}" srcId="{A2DFD5CD-4C43-4635-804B-E3179ED97F5D}" destId="{5DFAB40A-6A8B-401D-8022-A6D06E243B2B}" srcOrd="1" destOrd="0" parTransId="{49CD45F2-694C-4B1E-9D10-B10AD72E6829}" sibTransId="{AA905BD9-1156-48B5-802B-2591090D2440}"/>
    <dgm:cxn modelId="{6BB8F7B6-2118-4769-8C93-E3C83945BC95}" type="presOf" srcId="{A2DFD5CD-4C43-4635-804B-E3179ED97F5D}" destId="{7280DA95-22AC-41C7-A3A2-7A59248860DD}" srcOrd="0" destOrd="0" presId="urn:microsoft.com/office/officeart/2005/8/layout/cycle8"/>
    <dgm:cxn modelId="{890A0744-A108-4364-8EA3-C996C34D70A9}" type="presOf" srcId="{DF1DA0A2-D439-4BC3-83D3-1735CA2C976B}" destId="{66E27110-0CF2-4C37-A090-C59241BEF46F}" srcOrd="0" destOrd="0" presId="urn:microsoft.com/office/officeart/2005/8/layout/cycle8"/>
    <dgm:cxn modelId="{ECD72B38-39F6-4DA4-BB19-5377FD3B11B2}" type="presParOf" srcId="{7280DA95-22AC-41C7-A3A2-7A59248860DD}" destId="{66E27110-0CF2-4C37-A090-C59241BEF46F}" srcOrd="0" destOrd="0" presId="urn:microsoft.com/office/officeart/2005/8/layout/cycle8"/>
    <dgm:cxn modelId="{03CD9F3E-EB46-4B86-8806-9CF17225D2D7}" type="presParOf" srcId="{7280DA95-22AC-41C7-A3A2-7A59248860DD}" destId="{9506A27D-3DF2-417A-B805-714FCC419A70}" srcOrd="1" destOrd="0" presId="urn:microsoft.com/office/officeart/2005/8/layout/cycle8"/>
    <dgm:cxn modelId="{EF78B9D8-5D84-4147-A6D8-7B6CAEC33223}" type="presParOf" srcId="{7280DA95-22AC-41C7-A3A2-7A59248860DD}" destId="{2F2C2805-775E-47B8-8772-7C192C255EF7}" srcOrd="2" destOrd="0" presId="urn:microsoft.com/office/officeart/2005/8/layout/cycle8"/>
    <dgm:cxn modelId="{AFB749F2-2ADE-49D6-AB7E-911D55A1BD2A}" type="presParOf" srcId="{7280DA95-22AC-41C7-A3A2-7A59248860DD}" destId="{89F09481-22B3-44E9-A7D4-7AC91A6BBACF}" srcOrd="3" destOrd="0" presId="urn:microsoft.com/office/officeart/2005/8/layout/cycle8"/>
    <dgm:cxn modelId="{0A02E670-3A20-43E9-B0E9-AE5864FC8BE9}" type="presParOf" srcId="{7280DA95-22AC-41C7-A3A2-7A59248860DD}" destId="{4628B07C-3883-4A6B-835A-C826300FEF23}" srcOrd="4" destOrd="0" presId="urn:microsoft.com/office/officeart/2005/8/layout/cycle8"/>
    <dgm:cxn modelId="{2800F4A8-CCC1-4A31-A8EC-F642AC8FF520}" type="presParOf" srcId="{7280DA95-22AC-41C7-A3A2-7A59248860DD}" destId="{7C73D862-3F24-44A9-846C-B93E96AF024F}" srcOrd="5" destOrd="0" presId="urn:microsoft.com/office/officeart/2005/8/layout/cycle8"/>
    <dgm:cxn modelId="{0943429E-E419-4DC2-9800-E5FF9412A455}" type="presParOf" srcId="{7280DA95-22AC-41C7-A3A2-7A59248860DD}" destId="{4E0A0239-82E4-4A09-9704-2CC588F05149}" srcOrd="6" destOrd="0" presId="urn:microsoft.com/office/officeart/2005/8/layout/cycle8"/>
    <dgm:cxn modelId="{990F83A2-8648-4252-8FFE-3EF04B9BE022}" type="presParOf" srcId="{7280DA95-22AC-41C7-A3A2-7A59248860DD}" destId="{17558791-5113-407B-AAA7-6BCBC71016DA}" srcOrd="7" destOrd="0" presId="urn:microsoft.com/office/officeart/2005/8/layout/cycle8"/>
    <dgm:cxn modelId="{049F6AF9-D79F-462C-9E20-8DA7946F7C06}" type="presParOf" srcId="{7280DA95-22AC-41C7-A3A2-7A59248860DD}" destId="{284F674E-FD0C-410F-845C-31EF199EBAA2}" srcOrd="8" destOrd="0" presId="urn:microsoft.com/office/officeart/2005/8/layout/cycle8"/>
    <dgm:cxn modelId="{B2C8EA01-0BF4-4B7B-B3A4-5229FB357296}" type="presParOf" srcId="{7280DA95-22AC-41C7-A3A2-7A59248860DD}" destId="{36DE75F5-CBCE-4E29-978B-84972BD51D3F}" srcOrd="9" destOrd="0" presId="urn:microsoft.com/office/officeart/2005/8/layout/cycle8"/>
    <dgm:cxn modelId="{A0D19F7A-4408-4BA9-8172-DB08F32A05DD}" type="presParOf" srcId="{7280DA95-22AC-41C7-A3A2-7A59248860DD}" destId="{8938D9BF-E649-4629-A3B9-0C0A7A69E69C}" srcOrd="10" destOrd="0" presId="urn:microsoft.com/office/officeart/2005/8/layout/cycle8"/>
    <dgm:cxn modelId="{45E32B58-F6BC-4F4B-BED3-AD7E4C0DC660}" type="presParOf" srcId="{7280DA95-22AC-41C7-A3A2-7A59248860DD}" destId="{262EC5CE-4518-4AAD-BB7B-7FE15B28D78A}" srcOrd="11" destOrd="0" presId="urn:microsoft.com/office/officeart/2005/8/layout/cycle8"/>
    <dgm:cxn modelId="{62D2806A-76A6-4CCD-AEA8-75FDFB81C575}" type="presParOf" srcId="{7280DA95-22AC-41C7-A3A2-7A59248860DD}" destId="{01D97433-5346-422D-A70A-85C8D5DE772A}" srcOrd="12" destOrd="0" presId="urn:microsoft.com/office/officeart/2005/8/layout/cycle8"/>
    <dgm:cxn modelId="{6B4C9B48-E829-401F-97FB-1C5151E3F641}" type="presParOf" srcId="{7280DA95-22AC-41C7-A3A2-7A59248860DD}" destId="{33E1A419-FA6D-4976-9D13-CC6304F3C696}" srcOrd="13" destOrd="0" presId="urn:microsoft.com/office/officeart/2005/8/layout/cycle8"/>
    <dgm:cxn modelId="{2CC0D42F-20B2-4C2B-9D32-EDA2F90BFF12}" type="presParOf" srcId="{7280DA95-22AC-41C7-A3A2-7A59248860DD}" destId="{43B1CD99-7EAD-4771-B578-8D3FC18BA70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27110-0CF2-4C37-A090-C59241BEF46F}">
      <dsp:nvSpPr>
        <dsp:cNvPr id="0" name=""/>
        <dsp:cNvSpPr/>
      </dsp:nvSpPr>
      <dsp:spPr>
        <a:xfrm>
          <a:off x="1165225" y="325042"/>
          <a:ext cx="4200554" cy="420055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Другий етап (1989-1990)</a:t>
          </a:r>
          <a:endParaRPr lang="ru-RU" sz="2200" b="1" kern="1200" dirty="0"/>
        </a:p>
      </dsp:txBody>
      <dsp:txXfrm>
        <a:off x="3379017" y="1215160"/>
        <a:ext cx="1500198" cy="1250165"/>
      </dsp:txXfrm>
    </dsp:sp>
    <dsp:sp modelId="{4628B07C-3883-4A6B-835A-C826300FEF23}">
      <dsp:nvSpPr>
        <dsp:cNvPr id="0" name=""/>
        <dsp:cNvSpPr/>
      </dsp:nvSpPr>
      <dsp:spPr>
        <a:xfrm>
          <a:off x="1078713" y="475062"/>
          <a:ext cx="4200554" cy="420055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Третій етап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(1990-1991)</a:t>
          </a:r>
          <a:endParaRPr lang="ru-RU" sz="2200" b="1" kern="1200" dirty="0"/>
        </a:p>
      </dsp:txBody>
      <dsp:txXfrm>
        <a:off x="2078845" y="3200422"/>
        <a:ext cx="2250297" cy="1100145"/>
      </dsp:txXfrm>
    </dsp:sp>
    <dsp:sp modelId="{284F674E-FD0C-410F-845C-31EF199EBAA2}">
      <dsp:nvSpPr>
        <dsp:cNvPr id="0" name=""/>
        <dsp:cNvSpPr/>
      </dsp:nvSpPr>
      <dsp:spPr>
        <a:xfrm>
          <a:off x="992202" y="325042"/>
          <a:ext cx="4200554" cy="420055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  Перший етап (червень 1988-червень 1989)</a:t>
          </a:r>
          <a:endParaRPr lang="ru-RU" sz="2200" b="1" kern="1200" dirty="0"/>
        </a:p>
      </dsp:txBody>
      <dsp:txXfrm>
        <a:off x="1478766" y="1215160"/>
        <a:ext cx="1500198" cy="1250165"/>
      </dsp:txXfrm>
    </dsp:sp>
    <dsp:sp modelId="{01D97433-5346-422D-A70A-85C8D5DE772A}">
      <dsp:nvSpPr>
        <dsp:cNvPr id="0" name=""/>
        <dsp:cNvSpPr/>
      </dsp:nvSpPr>
      <dsp:spPr>
        <a:xfrm>
          <a:off x="905537" y="65008"/>
          <a:ext cx="4720623" cy="47206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1A419-FA6D-4976-9D13-CC6304F3C696}">
      <dsp:nvSpPr>
        <dsp:cNvPr id="0" name=""/>
        <dsp:cNvSpPr/>
      </dsp:nvSpPr>
      <dsp:spPr>
        <a:xfrm>
          <a:off x="818679" y="214762"/>
          <a:ext cx="4720623" cy="47206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CD99-7EAD-4771-B578-8D3FC18BA709}">
      <dsp:nvSpPr>
        <dsp:cNvPr id="0" name=""/>
        <dsp:cNvSpPr/>
      </dsp:nvSpPr>
      <dsp:spPr>
        <a:xfrm>
          <a:off x="731821" y="65008"/>
          <a:ext cx="4720623" cy="47206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051DCA-039D-4266-806D-98898AB8EAA0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38D418-73E8-43C0-97A3-0744474403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643050"/>
            <a:ext cx="7772400" cy="18288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Роки брежнєвського </a:t>
            </a:r>
            <a:r>
              <a:rPr lang="uk-UA" sz="4800" dirty="0" err="1" smtClean="0"/>
              <a:t>“застою”</a:t>
            </a:r>
            <a:r>
              <a:rPr lang="uk-UA" sz="4800" dirty="0" smtClean="0"/>
              <a:t>(1964-1985)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Від </a:t>
            </a:r>
            <a:r>
              <a:rPr lang="uk-UA" sz="2800" dirty="0" err="1" smtClean="0"/>
              <a:t>“перебудови”</a:t>
            </a:r>
            <a:r>
              <a:rPr lang="uk-UA" sz="2800" dirty="0" smtClean="0"/>
              <a:t> до розпаду СРСР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401080" cy="4827474"/>
          </a:xfrm>
        </p:spPr>
        <p:txBody>
          <a:bodyPr>
            <a:noAutofit/>
          </a:bodyPr>
          <a:lstStyle/>
          <a:p>
            <a:endParaRPr lang="uk-UA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14 листопада 1989 Верховна Рада СРСР прийняла декларацію про визнання незаконними й злочинними репресивні акти проти народів.</a:t>
            </a: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лютого 1990 на Манежній площі в Москві відбулися демонстрація та мітинг із вимогою скасування ст.6 Конституції СРСР (про привілейоване становище КПРС) </a:t>
            </a: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12-15 березня 1990 її  скасували на третьому позачерговому з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їзді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107157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1 етап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1800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14422"/>
            <a:ext cx="5753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642918"/>
            <a:ext cx="928694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 етап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352" y="472148"/>
            <a:ext cx="42943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42" y="1132098"/>
            <a:ext cx="4500594" cy="3071834"/>
          </a:xfrm>
        </p:spPr>
        <p:txBody>
          <a:bodyPr>
            <a:normAutofit/>
          </a:bodyPr>
          <a:lstStyle/>
          <a:p>
            <a:r>
              <a:rPr lang="uk-UA" dirty="0" smtClean="0"/>
              <a:t>Першим і останнім президентом СРСР став Михайло Горбачов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3406" y="1142984"/>
            <a:ext cx="4500594" cy="307183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Головою президії Верховної Ради СРСР – Анатолій Лук</a:t>
            </a:r>
            <a:r>
              <a:rPr lang="en-US" sz="36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’</a:t>
            </a:r>
            <a:r>
              <a:rPr lang="uk-UA" sz="3600" b="1" noProof="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янов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92" y="472148"/>
            <a:ext cx="4151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8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Вибори 1990р продемонстрували перемогу демократичних, </a:t>
            </a:r>
            <a:r>
              <a:rPr lang="uk-UA" dirty="0" err="1" smtClean="0"/>
              <a:t>перебудовчих</a:t>
            </a:r>
            <a:r>
              <a:rPr lang="uk-UA" dirty="0" smtClean="0"/>
              <a:t> сил. Міськради найбільших міст країни – Москви та Ленінграда – очолили  Попов та </a:t>
            </a:r>
            <a:r>
              <a:rPr lang="uk-UA" dirty="0" err="1" smtClean="0"/>
              <a:t>Собчак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42918"/>
            <a:ext cx="928694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 етап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3880" cy="4187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Активізувався національно-визвольний рух.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Протягом весни-літа 1990 Литва, Латвія, Естонія, РРФСР, Україна та інші радянські республіки прийняли декларації про державний суверенітет (які Горбачов назвав </a:t>
            </a:r>
            <a:r>
              <a:rPr lang="uk-U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“парадом</a:t>
            </a: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суверенітетів”</a:t>
            </a: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 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18"/>
            <a:ext cx="928694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етап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642918"/>
            <a:ext cx="928694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етап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50006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Після референдуму розпочався </a:t>
            </a:r>
            <a:r>
              <a:rPr lang="uk-UA" dirty="0" err="1" smtClean="0"/>
              <a:t>“новоогарьовський</a:t>
            </a:r>
            <a:r>
              <a:rPr lang="uk-UA" dirty="0" smtClean="0"/>
              <a:t> </a:t>
            </a:r>
            <a:r>
              <a:rPr lang="uk-UA" dirty="0" err="1" smtClean="0"/>
              <a:t>процес”</a:t>
            </a:r>
            <a:r>
              <a:rPr lang="uk-UA" dirty="0" smtClean="0"/>
              <a:t> – перемовини керівників 9 республік (Росії, України, Білорусії, Казахстану, Узбекистану, </a:t>
            </a:r>
            <a:r>
              <a:rPr lang="uk-UA" dirty="0" err="1" smtClean="0"/>
              <a:t>Туркменистану</a:t>
            </a:r>
            <a:r>
              <a:rPr lang="uk-UA" dirty="0" smtClean="0"/>
              <a:t>, Киргизстану, Таджикистану, Азербайджану) з президентом СРСР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5786478" cy="555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“Заява</a:t>
            </a: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9+1”, підписана 23 квітня 1991, задекларувала принципи нового союзного договору та започаткувала третій етап політичної реформи. 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18"/>
            <a:ext cx="928694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3 етап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071810"/>
            <a:ext cx="8183880" cy="1214446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24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липня 1991 Горбачов заявив, що робота над союзним договором завершена.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4357694"/>
            <a:ext cx="8183880" cy="105156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Попереднє підписання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документа було призначено на 20 серпня 1991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3880" cy="1051560"/>
          </a:xfrm>
          <a:noFill/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Суспільно-політичне життя країни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7715304" cy="1214446"/>
          </a:xfrm>
        </p:spPr>
        <p:txBody>
          <a:bodyPr/>
          <a:lstStyle/>
          <a:p>
            <a:r>
              <a:rPr lang="uk-UA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Погіршилося постачання продовольства</a:t>
            </a:r>
          </a:p>
          <a:p>
            <a:r>
              <a:rPr lang="uk-UA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Відбулося підвищення цін на 25-40%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714620"/>
            <a:ext cx="8215370" cy="1785950"/>
          </a:xfrm>
          <a:prstGeom prst="rect">
            <a:avLst/>
          </a:prstGeom>
        </p:spPr>
        <p:txBody>
          <a:bodyPr vert="horz" lIns="182880" tIns="91440">
            <a:normAutofit fontScale="77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43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-14 жовтня 1964 </a:t>
            </a:r>
            <a:r>
              <a:rPr lang="uk-UA" sz="43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Суслов</a:t>
            </a:r>
            <a:r>
              <a:rPr lang="uk-UA" sz="43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виступив на пленумі ЦК КПРС з обвинувальною доповіддю проти Хрущова. </a:t>
            </a:r>
            <a:endParaRPr kumimoji="0" lang="uk-UA" sz="4300" b="0" i="0" u="none" strike="noStrike" kern="1200" cap="none" spc="0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071942"/>
            <a:ext cx="8358246" cy="242889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Хрущов був звільнений, а його </a:t>
            </a:r>
            <a:r>
              <a:rPr lang="uk-UA" sz="3600" b="1" dirty="0" err="1" smtClean="0">
                <a:solidFill>
                  <a:schemeClr val="accent4">
                    <a:lumMod val="50000"/>
                  </a:schemeClr>
                </a:solidFill>
              </a:rPr>
              <a:t>ім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я на 20 років викреслили з історії СРСР.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-142900"/>
            <a:ext cx="8572560" cy="142876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Початок </a:t>
            </a:r>
            <a:r>
              <a:rPr lang="uk-UA" sz="4000" dirty="0" err="1" smtClean="0"/>
              <a:t>“застою”</a:t>
            </a:r>
            <a:endParaRPr lang="ru-RU" sz="4000" dirty="0"/>
          </a:p>
        </p:txBody>
      </p:sp>
      <p:pic>
        <p:nvPicPr>
          <p:cNvPr id="4" name="Picture 2" descr="Л. Брежнєв – генеральний секретар ЦК КПР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155543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143380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Л. Брежнєв – генеральний секретар ЦК КПРС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86116" y="1500174"/>
            <a:ext cx="6115064" cy="438912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жовтні 1964 р. на пленумі ЦК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КПРС: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першим секретарем ЦК КПРС обрали Леоніда Брежнєва;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uk-UA" sz="2800" noProof="0" dirty="0" err="1" smtClean="0">
                <a:solidFill>
                  <a:schemeClr val="accent1">
                    <a:lumMod val="50000"/>
                  </a:schemeClr>
                </a:solidFill>
              </a:rPr>
              <a:t>оловою</a:t>
            </a:r>
            <a:r>
              <a:rPr lang="uk-UA" sz="2800" noProof="0" dirty="0" smtClean="0">
                <a:solidFill>
                  <a:schemeClr val="accent1">
                    <a:lumMod val="50000"/>
                  </a:schemeClr>
                </a:solidFill>
              </a:rPr>
              <a:t> Ради міністрів СРСР – Олексія </a:t>
            </a:r>
            <a:r>
              <a:rPr lang="uk-UA" sz="2800" noProof="0" dirty="0" err="1" smtClean="0">
                <a:solidFill>
                  <a:schemeClr val="accent1">
                    <a:lumMod val="50000"/>
                  </a:schemeClr>
                </a:solidFill>
              </a:rPr>
              <a:t>Косигіна</a:t>
            </a:r>
            <a:r>
              <a:rPr lang="uk-UA" sz="2800" noProof="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kumimoji="0" lang="uk-UA" sz="2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оловою президії</a:t>
            </a:r>
            <a:r>
              <a:rPr kumimoji="0" lang="uk-UA" sz="2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Верховної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2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 СРСР – Анастаса </a:t>
            </a:r>
            <a:r>
              <a:rPr kumimoji="0" lang="uk-UA" sz="2800" b="0" i="0" u="none" strike="noStrike" kern="1200" cap="none" spc="0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Мікояна</a:t>
            </a:r>
            <a:r>
              <a:rPr kumimoji="0" lang="uk-UA" sz="2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5411349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49149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"Ера" Л. Брежнєва стала періодом застою, остаточного загнивання командно-адміністративної системи сталінського зразка. Хрущовські реформи були скасовані. З вересня 1965 р. децентралізовану систему управління (раднаргоспи), яка не виправдала себе, змінила випробувана - централізована. </a:t>
            </a:r>
            <a:endParaRPr lang="uk-U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3643314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Важливою</a:t>
            </a:r>
            <a:r>
              <a:rPr kumimoji="0" lang="uk-UA" sz="3200" b="1" i="0" u="none" strike="noStrike" kern="1200" cap="none" spc="0" normalizeH="0" noProof="0" dirty="0" smtClean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ознакою політичного життя 1970-х було формування культу особи Брежнєва. (220 орденів і медалей, трилогія мемуарів)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072098" cy="62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Деградувала суспільно-політична та соціально-економічна система, що породила </a:t>
            </a:r>
            <a:r>
              <a:rPr lang="uk-UA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“брежнєвщину”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Відбулася реабілітація </a:t>
            </a:r>
            <a:r>
              <a:rPr lang="uk-UA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“сталінщини”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ідеологічній сфері.</a:t>
            </a:r>
          </a:p>
          <a:p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1977 - Прийнята нова радянська конституція розвиненого соціалізму , яка мала декларативний характер.   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724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64305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Лібералізація суспільного та культурного життя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Політична реформа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завдання політичної реформи: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183880" cy="41879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Відновленні ролі рад народних депутатів як органів влади та соціальної активності громадських організацій;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Перерозподіл влади за збереження керівної ролі КПРС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285852" y="857232"/>
          <a:ext cx="635798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Прийняття нового виборчого закону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4187952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вибори мали поводитися на альтернативній основі,</a:t>
            </a:r>
          </a:p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проведення виборчої кампанії делегатів на перший з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їзд</a:t>
            </a: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народних депутатів СРСР, </a:t>
            </a:r>
          </a:p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проведення самого з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їзду, </a:t>
            </a:r>
          </a:p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створення постійного діючого  законодавчого органу – Верховної Ради СРСР ).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96601" cy="42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642918"/>
            <a:ext cx="928694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 етап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rgbClr val="54A838"/>
      </a:dk1>
      <a:lt1>
        <a:srgbClr val="3ECCB4"/>
      </a:lt1>
      <a:dk2>
        <a:srgbClr val="CAE9C0"/>
      </a:dk2>
      <a:lt2>
        <a:srgbClr val="7E9532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</TotalTime>
  <Words>454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Wingdings 2</vt:lpstr>
      <vt:lpstr>Аспект</vt:lpstr>
      <vt:lpstr>Роки брежнєвського “застою”(1964-1985)</vt:lpstr>
      <vt:lpstr>Суспільно-політичне життя країни</vt:lpstr>
      <vt:lpstr>Початок “застою”</vt:lpstr>
      <vt:lpstr>Презентация PowerPoint</vt:lpstr>
      <vt:lpstr>Презентация PowerPoint</vt:lpstr>
      <vt:lpstr>Презентация PowerPoint</vt:lpstr>
      <vt:lpstr>Лібералізація суспільного та культурного життя</vt:lpstr>
      <vt:lpstr>Основні завдання політичної реформи:</vt:lpstr>
      <vt:lpstr>Прийняття нового виборчого закону</vt:lpstr>
      <vt:lpstr>Презентация PowerPoint</vt:lpstr>
      <vt:lpstr>Першим і останнім президентом СРСР став Михайло Горбачов</vt:lpstr>
      <vt:lpstr>Вибори 1990р продемонстрували перемогу демократичних, перебудовчих сил. Міськради найбільших міст країни – Москви та Ленінграда – очолили  Попов та Собчак. </vt:lpstr>
      <vt:lpstr>Презентация PowerPoint</vt:lpstr>
      <vt:lpstr>Після референдуму розпочався “новоогарьовський процес” – перемовини керівників 9 республік (Росії, України, Білорусії, Казахстану, Узбекистану, Туркменистану, Киргизстану, Таджикистану, Азербайджану) з президентом СРСР</vt:lpstr>
      <vt:lpstr>“Заява 9+1”, підписана 23 квітня 1991, задекларувала принципи нового союзного договору та започаткувала третій етап політичної реформи. 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Тимук Александр</cp:lastModifiedBy>
  <cp:revision>18</cp:revision>
  <dcterms:created xsi:type="dcterms:W3CDTF">2014-11-10T23:30:40Z</dcterms:created>
  <dcterms:modified xsi:type="dcterms:W3CDTF">2014-11-11T07:08:47Z</dcterms:modified>
</cp:coreProperties>
</file>