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0" r:id="rId3"/>
    <p:sldId id="257" r:id="rId4"/>
    <p:sldId id="259" r:id="rId5"/>
    <p:sldId id="262" r:id="rId6"/>
    <p:sldId id="261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C38"/>
    <a:srgbClr val="FFCC00"/>
    <a:srgbClr val="D9DD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83%D0%B7%D0%B8%D0%BA%D0%B0" TargetMode="External"/><Relationship Id="rId2" Type="http://schemas.openxmlformats.org/officeDocument/2006/relationships/hyperlink" Target="http://uk.wikipedia.org/wiki/%D0%90%D0%BA%D1%8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0%B0%D1%80%D0%B0%D0%BA%D1%82%D0%B5%D1%80" TargetMode="External"/><Relationship Id="rId2" Type="http://schemas.openxmlformats.org/officeDocument/2006/relationships/hyperlink" Target="http://uk.wikipedia.org/wiki/%D0%93%D1%83%D1%81%D0%BB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uk.wikipedia.org/w/index.php?title=%D0%A1%D0%BB%D1%83%D1%85%D0%B0%D1%87&amp;action=edit&amp;redlink=1" TargetMode="External"/><Relationship Id="rId4" Type="http://schemas.openxmlformats.org/officeDocument/2006/relationships/hyperlink" Target="http://uk.wikipedia.org/wiki/%D0%A2%D0%B5%D0%BA%D1%81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64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0%D1%80%D1%85%D1%96%D1%94%D0%BF%D0%B8%D1%81%D0%BA%D0%BE%D0%BF" TargetMode="External"/><Relationship Id="rId4" Type="http://schemas.openxmlformats.org/officeDocument/2006/relationships/hyperlink" Target="http://uk.wikipedia.org/wiki/165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90%D1%81%D0%BA%D0%B5%D0%B7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143380"/>
            <a:ext cx="6400800" cy="1752600"/>
          </a:xfrm>
        </p:spPr>
        <p:txBody>
          <a:bodyPr/>
          <a:lstStyle/>
          <a:p>
            <a:r>
              <a:rPr lang="uk-UA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0CC38"/>
                </a:solidFill>
              </a:rPr>
              <a:t>Художній проект за вивчений розділ: </a:t>
            </a:r>
            <a:r>
              <a:rPr lang="uk-UA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0CC38"/>
                </a:solidFill>
              </a:rPr>
              <a:t>“Художня</a:t>
            </a:r>
            <a:r>
              <a:rPr lang="uk-UA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0CC38"/>
                </a:solidFill>
              </a:rPr>
              <a:t> культура від найдавніших часів до кінця </a:t>
            </a:r>
            <a:r>
              <a:rPr lang="en-US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0CC38"/>
                </a:solidFill>
              </a:rPr>
              <a:t>XVI</a:t>
            </a:r>
            <a:r>
              <a:rPr lang="uk-UA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0CC38"/>
                </a:solidFill>
              </a:rPr>
              <a:t> </a:t>
            </a:r>
            <a:r>
              <a:rPr lang="uk-UA" i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E0CC38"/>
                </a:solidFill>
              </a:rPr>
              <a:t>століття”</a:t>
            </a:r>
            <a:endParaRPr lang="ru-RU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E0CC38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696" y="1000108"/>
            <a:ext cx="7715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solidFill>
                    <a:srgbClr val="E0CC38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Скоморохи :шлях від княжого трону до ярмарку</a:t>
            </a:r>
            <a:endParaRPr lang="ru-RU" sz="5400" b="1" cap="none" spc="0" dirty="0">
              <a:ln w="31550" cmpd="sng">
                <a:solidFill>
                  <a:srgbClr val="E0CC38"/>
                </a:solidFill>
                <a:prstDash val="solid"/>
              </a:ln>
              <a:solidFill>
                <a:srgbClr val="FFCC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214950"/>
            <a:ext cx="2071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rial Black" pitchFamily="34" charset="0"/>
              </a:rPr>
              <a:t>Виконала</a:t>
            </a:r>
            <a:r>
              <a:rPr lang="ru-RU" sz="1400" dirty="0" smtClean="0">
                <a:latin typeface="Arial Black" pitchFamily="34" charset="0"/>
              </a:rPr>
              <a:t>:</a:t>
            </a:r>
          </a:p>
          <a:p>
            <a:r>
              <a:rPr lang="ru-RU" sz="1400" dirty="0" err="1" smtClean="0">
                <a:latin typeface="Arial Black" pitchFamily="34" charset="0"/>
              </a:rPr>
              <a:t>у</a:t>
            </a:r>
            <a:r>
              <a:rPr lang="ru-RU" sz="1400" dirty="0" err="1" smtClean="0">
                <a:latin typeface="Arial Black" pitchFamily="34" charset="0"/>
              </a:rPr>
              <a:t>чениця</a:t>
            </a:r>
            <a:r>
              <a:rPr lang="ru-RU" sz="1400" dirty="0" smtClean="0">
                <a:latin typeface="Arial Black" pitchFamily="34" charset="0"/>
              </a:rPr>
              <a:t> 10 </a:t>
            </a:r>
            <a:r>
              <a:rPr lang="ru-RU" sz="1400" dirty="0" err="1" smtClean="0">
                <a:latin typeface="Arial Black" pitchFamily="34" charset="0"/>
              </a:rPr>
              <a:t>класу</a:t>
            </a:r>
            <a:endParaRPr lang="ru-RU" sz="1400" dirty="0" smtClean="0"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Скомороха </a:t>
            </a:r>
            <a:r>
              <a:rPr lang="ru-RU" sz="1400" dirty="0" err="1" smtClean="0">
                <a:latin typeface="Arial Black" pitchFamily="34" charset="0"/>
              </a:rPr>
              <a:t>Вікторія</a:t>
            </a:r>
            <a:endParaRPr lang="ru-RU" sz="1400" dirty="0" smtClean="0">
              <a:latin typeface="Arial Black" pitchFamily="34" charset="0"/>
            </a:endParaRPr>
          </a:p>
          <a:p>
            <a:r>
              <a:rPr lang="uk-UA" sz="1400" dirty="0" smtClean="0">
                <a:latin typeface="Arial Black" pitchFamily="34" charset="0"/>
              </a:rPr>
              <a:t>2013</a:t>
            </a:r>
            <a:endParaRPr lang="ru-RU" sz="1400" dirty="0" smtClean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787" y="0"/>
            <a:ext cx="7640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/>
          <a:lstStyle/>
          <a:p>
            <a:r>
              <a:rPr lang="uk-UA" sz="6000" dirty="0" smtClean="0">
                <a:latin typeface="Segoe Script" pitchFamily="34" charset="0"/>
              </a:rPr>
              <a:t>Скоморохи</a:t>
            </a:r>
            <a:endParaRPr lang="ru-RU" sz="60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143536" cy="5000660"/>
          </a:xfrm>
        </p:spPr>
        <p:txBody>
          <a:bodyPr/>
          <a:lstStyle/>
          <a:p>
            <a:r>
              <a:rPr lang="ru-RU" sz="1800" b="1" dirty="0" err="1" smtClean="0">
                <a:latin typeface="Arial Black" pitchFamily="34" charset="0"/>
              </a:rPr>
              <a:t>Скоморóхи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професійні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мандрівні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співці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й</a:t>
            </a:r>
            <a:r>
              <a:rPr lang="ru-RU" sz="1800" dirty="0" smtClean="0">
                <a:latin typeface="Arial Black" pitchFamily="34" charset="0"/>
              </a:rPr>
              <a:t> </a:t>
            </a:r>
            <a:r>
              <a:rPr lang="ru-RU" sz="1800" dirty="0" err="1" smtClean="0">
                <a:latin typeface="Arial Black" pitchFamily="34" charset="0"/>
                <a:hlinkClick r:id="rId2" tooltip="Актор"/>
              </a:rPr>
              <a:t>актори</a:t>
            </a:r>
            <a:r>
              <a:rPr lang="ru-RU" sz="1800" dirty="0" smtClean="0">
                <a:latin typeface="Arial Black" pitchFamily="34" charset="0"/>
              </a:rPr>
              <a:t> (</a:t>
            </a:r>
            <a:r>
              <a:rPr lang="ru-RU" sz="1800" dirty="0" err="1" smtClean="0">
                <a:latin typeface="Arial Black" pitchFamily="34" charset="0"/>
              </a:rPr>
              <a:t>лицедії</a:t>
            </a:r>
            <a:r>
              <a:rPr lang="ru-RU" sz="1800" dirty="0" smtClean="0">
                <a:latin typeface="Arial Black" pitchFamily="34" charset="0"/>
              </a:rPr>
              <a:t>), </a:t>
            </a:r>
            <a:r>
              <a:rPr lang="ru-RU" sz="1800" dirty="0" err="1" smtClean="0">
                <a:latin typeface="Arial Black" pitchFamily="34" charset="0"/>
              </a:rPr>
              <a:t>учасники</a:t>
            </a:r>
            <a:r>
              <a:rPr lang="ru-RU" sz="1800" dirty="0" smtClean="0">
                <a:latin typeface="Arial Black" pitchFamily="34" charset="0"/>
              </a:rPr>
              <a:t> свят, </a:t>
            </a:r>
            <a:r>
              <a:rPr lang="ru-RU" sz="1800" dirty="0" err="1" smtClean="0">
                <a:latin typeface="Arial Black" pitchFamily="34" charset="0"/>
              </a:rPr>
              <a:t>обрядів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ігор</a:t>
            </a:r>
            <a:r>
              <a:rPr lang="ru-RU" sz="18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ru-RU" sz="1800" dirty="0" smtClean="0"/>
              <a:t>Є </a:t>
            </a:r>
            <a:r>
              <a:rPr lang="ru-RU" sz="1800" dirty="0" err="1" smtClean="0"/>
              <a:t>дві</a:t>
            </a:r>
            <a:r>
              <a:rPr lang="ru-RU" sz="1800" dirty="0" smtClean="0"/>
              <a:t> думки про </a:t>
            </a:r>
            <a:r>
              <a:rPr lang="ru-RU" sz="1800" dirty="0" err="1" smtClean="0"/>
              <a:t>походження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назви</a:t>
            </a:r>
            <a:r>
              <a:rPr lang="ru-RU" sz="1800" dirty="0" smtClean="0"/>
              <a:t> слова «Скоморох».</a:t>
            </a:r>
          </a:p>
          <a:p>
            <a:r>
              <a:rPr lang="ru-RU" sz="1600" dirty="0" smtClean="0">
                <a:latin typeface="Arial Black" pitchFamily="34" charset="0"/>
              </a:rPr>
              <a:t>За </a:t>
            </a:r>
            <a:r>
              <a:rPr lang="ru-RU" sz="1600" dirty="0" err="1" smtClean="0">
                <a:latin typeface="Arial Black" pitchFamily="34" charset="0"/>
              </a:rPr>
              <a:t>першою</a:t>
            </a:r>
            <a:r>
              <a:rPr lang="ru-RU" sz="1600" dirty="0" smtClean="0">
                <a:latin typeface="Arial Black" pitchFamily="34" charset="0"/>
              </a:rPr>
              <a:t>, </a:t>
            </a:r>
            <a:r>
              <a:rPr lang="ru-RU" sz="1600" dirty="0" err="1" smtClean="0">
                <a:latin typeface="Arial Black" pitchFamily="34" charset="0"/>
              </a:rPr>
              <a:t>назва</a:t>
            </a:r>
            <a:r>
              <a:rPr lang="ru-RU" sz="1600" dirty="0" smtClean="0">
                <a:latin typeface="Arial Black" pitchFamily="34" charset="0"/>
              </a:rPr>
              <a:t> походить </a:t>
            </a:r>
            <a:r>
              <a:rPr lang="ru-RU" sz="1600" dirty="0" err="1" smtClean="0">
                <a:latin typeface="Arial Black" pitchFamily="34" charset="0"/>
              </a:rPr>
              <a:t>від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грецького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en-US" sz="1600" dirty="0" err="1" smtClean="0">
                <a:latin typeface="Arial Black" pitchFamily="34" charset="0"/>
              </a:rPr>
              <a:t>skōmmarchos</a:t>
            </a:r>
            <a:r>
              <a:rPr lang="en-US" sz="1600" dirty="0" smtClean="0">
                <a:latin typeface="Arial Black" pitchFamily="34" charset="0"/>
              </a:rPr>
              <a:t>, </a:t>
            </a:r>
            <a:r>
              <a:rPr lang="ru-RU" sz="1600" dirty="0" err="1" smtClean="0">
                <a:latin typeface="Arial Black" pitchFamily="34" charset="0"/>
              </a:rPr>
              <a:t>тобто</a:t>
            </a:r>
            <a:r>
              <a:rPr lang="ru-RU" sz="1600" dirty="0" smtClean="0">
                <a:latin typeface="Arial Black" pitchFamily="34" charset="0"/>
              </a:rPr>
              <a:t> «</a:t>
            </a:r>
            <a:r>
              <a:rPr lang="ru-RU" sz="1600" dirty="0" err="1" smtClean="0">
                <a:latin typeface="Arial Black" pitchFamily="34" charset="0"/>
              </a:rPr>
              <a:t>майстер</a:t>
            </a:r>
            <a:r>
              <a:rPr lang="ru-RU" sz="1600" dirty="0" smtClean="0">
                <a:latin typeface="Arial Black" pitchFamily="34" charset="0"/>
              </a:rPr>
              <a:t> жарту» (</a:t>
            </a:r>
            <a:r>
              <a:rPr lang="en-US" sz="1600" dirty="0" err="1" smtClean="0">
                <a:latin typeface="Arial Black" pitchFamily="34" charset="0"/>
              </a:rPr>
              <a:t>skōmma</a:t>
            </a:r>
            <a:r>
              <a:rPr lang="en-US" sz="1600" dirty="0" smtClean="0">
                <a:latin typeface="Arial Black" pitchFamily="34" charset="0"/>
              </a:rPr>
              <a:t> «</a:t>
            </a:r>
            <a:r>
              <a:rPr lang="ru-RU" sz="1600" dirty="0" smtClean="0">
                <a:latin typeface="Arial Black" pitchFamily="34" charset="0"/>
              </a:rPr>
              <a:t>жарт, </a:t>
            </a:r>
            <a:r>
              <a:rPr lang="ru-RU" sz="1600" dirty="0" err="1" smtClean="0">
                <a:latin typeface="Arial Black" pitchFamily="34" charset="0"/>
              </a:rPr>
              <a:t>глузування</a:t>
            </a:r>
            <a:r>
              <a:rPr lang="ru-RU" sz="1600" dirty="0" smtClean="0">
                <a:latin typeface="Arial Black" pitchFamily="34" charset="0"/>
              </a:rPr>
              <a:t>» та </a:t>
            </a:r>
            <a:r>
              <a:rPr lang="en-US" sz="1600" dirty="0" err="1" smtClean="0">
                <a:latin typeface="Arial Black" pitchFamily="34" charset="0"/>
              </a:rPr>
              <a:t>archos</a:t>
            </a:r>
            <a:r>
              <a:rPr lang="en-US" sz="1600" dirty="0" smtClean="0">
                <a:latin typeface="Arial Black" pitchFamily="34" charset="0"/>
              </a:rPr>
              <a:t> «</a:t>
            </a:r>
            <a:r>
              <a:rPr lang="ru-RU" sz="1600" dirty="0" smtClean="0">
                <a:latin typeface="Arial Black" pitchFamily="34" charset="0"/>
              </a:rPr>
              <a:t>начальник, </a:t>
            </a:r>
            <a:r>
              <a:rPr lang="ru-RU" sz="1600" dirty="0" err="1" smtClean="0">
                <a:latin typeface="Arial Black" pitchFamily="34" charset="0"/>
              </a:rPr>
              <a:t>майстер</a:t>
            </a:r>
            <a:r>
              <a:rPr lang="ru-RU" sz="1600" dirty="0" smtClean="0">
                <a:latin typeface="Arial Black" pitchFamily="34" charset="0"/>
              </a:rPr>
              <a:t>»);</a:t>
            </a:r>
          </a:p>
          <a:p>
            <a:r>
              <a:rPr lang="ru-RU" sz="1600" dirty="0" smtClean="0">
                <a:latin typeface="Arial Black" pitchFamily="34" charset="0"/>
              </a:rPr>
              <a:t>За другою, </a:t>
            </a:r>
            <a:r>
              <a:rPr lang="ru-RU" sz="1600" dirty="0" err="1" smtClean="0">
                <a:latin typeface="Arial Black" pitchFamily="34" charset="0"/>
              </a:rPr>
              <a:t>це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запозичення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з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арабської</a:t>
            </a:r>
            <a:r>
              <a:rPr lang="ru-RU" sz="1600" dirty="0" smtClean="0">
                <a:latin typeface="Arial Black" pitchFamily="34" charset="0"/>
              </a:rPr>
              <a:t>, де </a:t>
            </a:r>
            <a:r>
              <a:rPr lang="en-US" sz="1600" dirty="0" smtClean="0">
                <a:latin typeface="Arial Black" pitchFamily="34" charset="0"/>
              </a:rPr>
              <a:t>mascara — </a:t>
            </a:r>
            <a:r>
              <a:rPr lang="ru-RU" sz="1600" dirty="0" err="1" smtClean="0">
                <a:latin typeface="Arial Black" pitchFamily="34" charset="0"/>
              </a:rPr>
              <a:t>це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і</a:t>
            </a:r>
            <a:r>
              <a:rPr lang="ru-RU" sz="1600" dirty="0" smtClean="0">
                <a:latin typeface="Arial Black" pitchFamily="34" charset="0"/>
              </a:rPr>
              <a:t> «жарт», </a:t>
            </a:r>
            <a:r>
              <a:rPr lang="ru-RU" sz="1600" dirty="0" err="1" smtClean="0">
                <a:latin typeface="Arial Black" pitchFamily="34" charset="0"/>
              </a:rPr>
              <a:t>і</a:t>
            </a:r>
            <a:r>
              <a:rPr lang="ru-RU" sz="1600" dirty="0" smtClean="0">
                <a:latin typeface="Arial Black" pitchFamily="34" charset="0"/>
              </a:rPr>
              <a:t> «</a:t>
            </a:r>
            <a:r>
              <a:rPr lang="ru-RU" sz="1600" dirty="0" err="1" smtClean="0">
                <a:latin typeface="Arial Black" pitchFamily="34" charset="0"/>
              </a:rPr>
              <a:t>блазень</a:t>
            </a:r>
            <a:r>
              <a:rPr lang="ru-RU" sz="1600" dirty="0" smtClean="0">
                <a:latin typeface="Arial Black" pitchFamily="34" charset="0"/>
              </a:rPr>
              <a:t>».</a:t>
            </a:r>
          </a:p>
          <a:p>
            <a:r>
              <a:rPr lang="ru-RU" sz="1600" dirty="0" smtClean="0">
                <a:latin typeface="Arial Black" pitchFamily="34" charset="0"/>
              </a:rPr>
              <a:t>Скоморохи («</a:t>
            </a:r>
            <a:r>
              <a:rPr lang="ru-RU" sz="1600" dirty="0" err="1" smtClean="0">
                <a:latin typeface="Arial Black" pitchFamily="34" charset="0"/>
              </a:rPr>
              <a:t>веселі</a:t>
            </a:r>
            <a:r>
              <a:rPr lang="ru-RU" sz="1600" dirty="0" smtClean="0">
                <a:latin typeface="Arial Black" pitchFamily="34" charset="0"/>
              </a:rPr>
              <a:t> люди») </a:t>
            </a:r>
            <a:r>
              <a:rPr lang="ru-RU" sz="1600" dirty="0" err="1" smtClean="0">
                <a:latin typeface="Arial Black" pitchFamily="34" charset="0"/>
              </a:rPr>
              <a:t>розважали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народні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маси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співом</a:t>
            </a:r>
            <a:r>
              <a:rPr lang="ru-RU" sz="1600" dirty="0" smtClean="0">
                <a:latin typeface="Arial Black" pitchFamily="34" charset="0"/>
              </a:rPr>
              <a:t>, </a:t>
            </a:r>
            <a:r>
              <a:rPr lang="ru-RU" sz="1600" dirty="0" err="1" smtClean="0">
                <a:latin typeface="Arial Black" pitchFamily="34" charset="0"/>
              </a:rPr>
              <a:t>дотепами</a:t>
            </a:r>
            <a:r>
              <a:rPr lang="ru-RU" sz="1600" dirty="0" smtClean="0">
                <a:latin typeface="Arial Black" pitchFamily="34" charset="0"/>
              </a:rPr>
              <a:t>, </a:t>
            </a:r>
            <a:r>
              <a:rPr lang="ru-RU" sz="1600" dirty="0" err="1" smtClean="0">
                <a:latin typeface="Arial Black" pitchFamily="34" charset="0"/>
                <a:hlinkClick r:id="rId3" tooltip="Музика"/>
              </a:rPr>
              <a:t>музикою</a:t>
            </a:r>
            <a:r>
              <a:rPr lang="ru-RU" sz="1600" dirty="0" smtClean="0">
                <a:latin typeface="Arial Black" pitchFamily="34" charset="0"/>
              </a:rPr>
              <a:t>, </a:t>
            </a:r>
            <a:r>
              <a:rPr lang="ru-RU" sz="1600" dirty="0" err="1" smtClean="0">
                <a:latin typeface="Arial Black" pitchFamily="34" charset="0"/>
              </a:rPr>
              <a:t>танцями</a:t>
            </a:r>
            <a:r>
              <a:rPr lang="ru-RU" sz="1600" dirty="0" smtClean="0">
                <a:latin typeface="Arial Black" pitchFamily="34" charset="0"/>
              </a:rPr>
              <a:t>, </a:t>
            </a:r>
            <a:r>
              <a:rPr lang="ru-RU" sz="1600" dirty="0" err="1" smtClean="0">
                <a:latin typeface="Arial Black" pitchFamily="34" charset="0"/>
              </a:rPr>
              <a:t>драматичними</a:t>
            </a:r>
            <a:r>
              <a:rPr lang="ru-RU" sz="1600" dirty="0" smtClean="0">
                <a:latin typeface="Arial Black" pitchFamily="34" charset="0"/>
              </a:rPr>
              <a:t> сценками, акробатикою, </a:t>
            </a:r>
            <a:r>
              <a:rPr lang="ru-RU" sz="1600" dirty="0" err="1" smtClean="0">
                <a:latin typeface="Arial Black" pitchFamily="34" charset="0"/>
              </a:rPr>
              <a:t>дресированими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тваринами</a:t>
            </a:r>
            <a:r>
              <a:rPr lang="ru-RU" sz="1600" dirty="0" smtClean="0">
                <a:latin typeface="Arial Black" pitchFamily="34" charset="0"/>
              </a:rPr>
              <a:t>, </a:t>
            </a:r>
            <a:r>
              <a:rPr lang="ru-RU" sz="1600" dirty="0" err="1" smtClean="0">
                <a:latin typeface="Arial Black" pitchFamily="34" charset="0"/>
              </a:rPr>
              <a:t>користуючись</a:t>
            </a:r>
            <a:r>
              <a:rPr lang="ru-RU" sz="1600" dirty="0" smtClean="0">
                <a:latin typeface="Arial Black" pitchFamily="34" charset="0"/>
              </a:rPr>
              <a:t> у </a:t>
            </a:r>
            <a:r>
              <a:rPr lang="ru-RU" sz="1600" dirty="0" err="1" smtClean="0">
                <a:latin typeface="Arial Black" pitchFamily="34" charset="0"/>
              </a:rPr>
              <a:t>виступах</a:t>
            </a:r>
            <a:r>
              <a:rPr lang="ru-RU" sz="1600" dirty="0" smtClean="0">
                <a:latin typeface="Arial Black" pitchFamily="34" charset="0"/>
              </a:rPr>
              <a:t> масками (</a:t>
            </a:r>
            <a:r>
              <a:rPr lang="ru-RU" sz="1600" dirty="0" err="1" smtClean="0">
                <a:latin typeface="Arial Black" pitchFamily="34" charset="0"/>
              </a:rPr>
              <a:t>машкари</a:t>
            </a:r>
            <a:r>
              <a:rPr lang="ru-RU" sz="1600" dirty="0" smtClean="0">
                <a:latin typeface="Arial Black" pitchFamily="34" charset="0"/>
              </a:rPr>
              <a:t>) та </a:t>
            </a:r>
            <a:r>
              <a:rPr lang="ru-RU" sz="1600" dirty="0" err="1" smtClean="0">
                <a:latin typeface="Arial Black" pitchFamily="34" charset="0"/>
              </a:rPr>
              <a:t>втягуючи</a:t>
            </a:r>
            <a:r>
              <a:rPr lang="ru-RU" sz="1600" dirty="0" smtClean="0">
                <a:latin typeface="Arial Black" pitchFamily="34" charset="0"/>
              </a:rPr>
              <a:t> у </a:t>
            </a:r>
            <a:r>
              <a:rPr lang="ru-RU" sz="1600" dirty="0" err="1" smtClean="0">
                <a:latin typeface="Arial Black" pitchFamily="34" charset="0"/>
              </a:rPr>
              <a:t>гру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глядачів</a:t>
            </a:r>
            <a:r>
              <a:rPr lang="ru-RU" sz="1600" dirty="0" smtClean="0">
                <a:latin typeface="Arial Black" pitchFamily="34" charset="0"/>
              </a:rPr>
              <a:t>.</a:t>
            </a:r>
          </a:p>
          <a:p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 descr="http://rusmudr.ru/wp-content/uploads/2012/07/image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357298"/>
            <a:ext cx="3620192" cy="2717862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REBUUExQWFRUWFyEZFhgXGBgeHhwaHR0dGiAeHxoZHiceGyAjIhgYHy8gIycqLCwtGR8xNTAqOSYrLCkBCQoKDgwOGg8PGjYkHyIsNCw0NC4vLC8sLTEwNC8vKjQwLDQqLDAsLCosLy8qKTQtLDQ0LykpLCksNCw0Ly8sLP/AABEIAL0BCwMBIgACEQEDEQH/xAAbAAACAwEBAQAAAAAAAAAAAAAABgQFBwMCAf/EAEIQAAICAAQEBAIJAQYFAwUAAAECAxEABBIhBSIxQQYTUWEycQcUI0JSYoGRoYJDcpKisfAkM3PB4RXR8RYlNLLC/8QAGgEAAgMBAQAAAAAAAAAAAAAAAAQCAwUBBv/EADURAAEEAAQDBgUDAwUAAAAAAAEAAgMRBBIhMUFRYRMicYGh8AWRscHRFOHxIzJiFSRSgpL/2gAMAwEAAhEDEQA/ANxwYMGBCMc5p1RSzsFUdSxAA/U4r+L+I4cuhYupYMECBhZc9F9R69Og74UpTxDM2wgKnVyO9JoXe9KM2pSemqtW5+Qi4nZosq2OPPuaHX3qmmTxMlWkcsg9VUKP0MpW/mLGK3N+LGlHlwK0T3TtKoBQEWNIJp2I6USB1PUA0s3BeJCTzSqs1EDQ62AfZtK+/wA/XCenEjL5ULMFJcmWU3sWI1XvbMBQA9APYFJ/6r/EDpZI56ca28+icZhInkASX4DW+l8+H2TfHNk5UYyjzWRqLSHzGc9iL6Dry9BjplM5IirPk7C76oGP2bgeg/s2IOxXv1BxT/8A0YHVnyubdnUBalRdLbGhaqpB6825x18NcRl5IfLGkXq6grRph62DY+YrGcQWNMsLyS06g6UK672USYWGQPbGMjxR7x4cfTnzTO3jUZjlypCgR65ZJFJ8v8gQEanHfel/N0xEn4i6RmU5yVwPw+SNz20+Vt3O47d8LuVzyQyZ1Cp5nsbgAagVPX3S/wBTiw8OeA/rUazzSPGjAmONKBKHozlgfiqwoAIFEmyQH2MmxDi5zi1ulVx56+m6ogZF2TZpdbOwPD6pgynidomj82RJYZQCkgpXUNuC6DlZN93ULp7rVsGrGc8e8LrkfKMJLpIfJ0SG61K3Q7WNIYUbPTfth44GzHKwl71eUmq+t6Rd+94ahD29xxugNePH31UZmRgB0ex5++VKdgwYMXpdGDBgwIRgwYMCEYMGDAhGDEbMcSjjKhnUFrrf02P6AkAnoLHriQTtgQqXxB4riylKQ0krC1iTrXTUSdlW9rPvV1ikyPizOZhiEjghskIH1vZAsi1KC9/8remFHhuZeaRpHjMsuatgoIJ6jRW/KEWxZIoYj8L4nmZABHlzKm50qWZqsnUe29nvv03xScx41ey0zhYxGQT3t75e9lb8V8aZyHX5jsa6SQiPTv30MhYqN6Ic3XSt8feC+O87qG8eZQgMfhUgH8yUoPsVN+3XHDKSfXGJGleUKwawbFjoB8ttqII7YrouGtkMzG6ktDI5rbbUp1GhZ5SVPf7n5sQp7XUT4dVa6LDxRADUu0159FsPDOJpmIw6XXQg7MrDqrDsR/5Fgg4l4QuG8YaGeSQJrEibonKC61TczHqtg0CTS7GsTc54gzoUOqZchvgUF2vv8Wpdq3usWl+Sg/QlZLmPYQ1w1KcMGEfgv0mKzrHmo/ILUFkDXGSfUkAp+tj1Iw8Yk1wcLClJE+I5XiijBgwYkq0YMGDAhGDBgwISn4e8DfVsx5rOr6FZYzopucgku17kURf5m9awxcS4lHl4zJK2lB362TsAANySdgBucSsJ3iLiKh3mddaZd1jjW9hIwBZ/S+cRj0pq+I4plk7JtgWeA5lXEyTv5k+S58Y8T5v6u8yRxwRjYCXmkN8oJCkKhJIFEt13IrC1lMhLmcs8StChjm1MrIDpc8wZZI23DJyWR6ithiQ2XzWfd3gh+wcaLlIVGSu12TR3BCkX3GOQ4NnOGq7LDUZXnaJtdG+u9OBV2aNV2wqyPFPZnsB+leB3B8OKv7CINymTvc+AI8tem6m8DmzOXljy7xgB2uxzKw7kNQNgDo1EV3GIEOYkGfnOWFhpmBU9NgAT6UWBP69cXvBeJeXkkeeQDWS+p2qgTtux/wDnf1xRv4nWG2y8KvC0wQvbgs7AvtynqeVdVAseoFkZzHPfJJUYcaLehN6n8Kb8Y6OcgjMQCCQALPIr5xHgPnZ2StkeWGNgQeZH1eZpPqL/AJPph98R8WbLxsyLYiiaVgO+mgq/lG5JNbBffCZ4o4FmrE55WWjGYnZhGw1Xq3Rjq1K2pFavLK0wfdi4j48hRkWNGnc0pIBUAMQKBZeYsapRt6kbY1cNccQa923pw/dKRslkA7u17crJ381U8LzsnFsyiyNH5OWImbyg3OzWqKbJoAB733uqHXGh4g5DhCQklLAJJCgKqi+vKiqCdhu1n3xOw2AiV4c7uihyRgwYMdVSMGDBgQjBgwYEIxReIc1IHVYmIbypHVVAOp10BQRVleZthXc3sKuM1mVjjZ3NKilmPoALP8DGODgU+ckbNyRl/NJcBaJVeirXxUAANgemF55RG20xho2SSZXuDfFN31ZlVgkEwd1RApQBQo0iTmVioDBRfQ+gJxacJ4xGk8sTZjXRVLdruSrcg/CoOpBpugysABhPyvEJ4TpjmdK6o9svyKOdSj+6Vxc+FuNpmZWyrqsGlNo4wCsg+8dZW1FEcux3O5xVDLmNBN4nBviGYixzGy+/RtwjyZM0HHPCywC/wgarHs9q3vQx98G59IIXZEHktMW6/aBXNJy1RAGkUDfzPWVxEls9OTIYQkUfMGKgjmNtRGrdiBe3KR3x74LwuHKxJJMXLFiyKQaUCyGEaqNJC1uwtbrYmsQMrnydnHplOpI0rkqHG2lz93cFTeKsmsHEgy8onTU1fjB0k/qNJ+dnvjrxOFJolQlqQqUA07aartft1xXeKuPpm8zCYwWVbC6QxZ1Y/GFA2UlG072wBIFVdm8PKCGBWtipBB/UY1GNZJRIukzA1rmBr9wo0UMzOEg8tW0Xb2dh1AA77jv64p8/xTOZWU6lSRd78sEURRYBWJHddXQE9dwatJM5o3DaSvRgRt2732JxGOfikCrr0aTsdyOld/Xbf274hIyTOXA6cB19/VXiP+rmc7u8tPwonCJIc6StklmICFa03vv3oWTW3w98aH4XkKB8sxJ8qvLJ7xt0FnrpIK/LTjN8xwJRLlngkVJJJCpBIPUny9Sg31CX6am27YYfBWfd+IsrqqOkUiSIABTK8W507HqaPpXrhRhBcHN03FdedpGd5xBJzf2X5i/4Wi4MGDDSRRgwYMCEYMGDAheJZQqksQAOpPTCLF4c+tZ51lsxRu7Ol7MxkLoCPQqwPvpr1w18YG8Jb4FlBf0+FtJPsH8s+xAPbCfw7hecXiWoxuOdjNNr5JI+bSoX2BAC/dO+2+IOFkHkfsR90zBdOIcBp7r6J6zmcjgj1OwRAVWzsBqYIPkLI+WDO55IY2kkYKiiyT6f9z6AdcU3iHh0kvDSjAvIqIzAWSxjKuwFdSdJA9SRjJ1BIUMbUbrzEqR2IUkD9iOvbFcsvZ8FPDYXtwaOyZuCkSgSOBrMilL3ZELfAD2AG1DblOPnhCfLpmZIpFQuspELGuxut/wksQfU7b9a7LZ/6vGZn6LZQfietqA7DYkjYAUCScNHgTIwvlJI5EUym1zAYCzq5t/VTqsH0o4QZqbK1MRlYwtAvZWXiFp4vt1dFjWJlYSaqUkg6wo2c0K0kj5i96HwTxKPNZrXmNCSgBoEGykkcx3+J16V2BsX1WpzfgLMqTGNDRjUFfUigqwAN2NYJC9ADRJ01Zx94V4KlnjUKt1yOZK8sOh0sRTayLWwAo7AkdRc28woWlsrBGbfV8r9R1WvYMQOB8ITKZeOBLKoKs9SSSST2skk7euJ+NBZCMGDBgQjBgwYEIwYMGBCUfpL4joyqxA7zyBWrtGv2jn9lC/1YXTxZ1OhSwIA2DsqrtsoC/FQrc/+BYeOsyHz8UZFiOFmI9fMbTX7RH98csz4XkBsEkmuZSu/zD9DW1ixthGaRmYg1fC9uv2TWAfAJXdtwC9z8Uilyz/Wl1hF1K3R6N7ArR1AitutjrucXfgXwmuTh1sPt5d5CSCVHUR2NuXuR1az6AUfB+Eas3HG9UD5jKDYCw7ILPU+Y4Y/LGh4lh2Mtz27Hb34ql82dzgw9y9BwVR4jhCxNKoAkXTUmlSyrqBNFgaABY+2+Mr8S8XzLzU0jyRiJ9aGhagjUDpQaVY6QTV6Qw742mRAwIIBBFEHoQe2EHN8BGXzyqG1I8XIGG4AbdS33uoAJ3rrfXEsRmAzDZN4MsJyOGvAqm4Hm5TmUdoY3IAXlLoSA2odyGo7gEV/FXfjXhrytGMtGY5WIadoxUgU/DYHK9lXHN0KrbKDeFfVLlXnSMFCpmVdEjx6SXJRmG6kBSNIATlPU7VceGYswyymJFigdFAllBErsALoo1Fbumqq6WSaqjcWDe6TWKjD3NeG5QeN2lnxIGhzscM0j+UdBk+G1UtT0yqLoKSDWNOb6OciVoQkejLJJq+erVZ/W8Ib8SimIhrzpojRm0CgqtbAOTbDcpVVZJ7YafC/i8RosMoYhaVHUFiB0Cso5iBsAwvsDuLa2Ke9H7qnEQPIzNNge7VLxbhMmVzuVhZ2dPPjaBj1NSKGBrbUoI6bU17bgXWQzkQ4pNmlU+VIFy+uxRkHVq/AQka6va6rfEni+eWfMLIEuPIyFma92OkqwUV908253KAbAgm5j8Nw0AL8u9QQadPfvWqjZ2ut8QdI57j2JBIOt8FS94LWiQHavv8AhW+DBgw6kkYMGDAhGDBgwIXwjHE5NS2rex0GptP+G9P8Y74MCEYSvE/Ccoktqcwk8nMY8qwt/wAxR7jWyDzHTZB3Jw18S4gsEZka6BA27lmCgb7dWG5wkJx6OCfMSz8haStZII2VSFDdDylNhv6jCeLmMbDkbmdVgc9a9Ezh4y42DVeSp4s/lsv5nn5TO63jZBLPpcgMpU0FIC2CRagncjF7n+GCLKx5pX8qWOMAuBauv4XUfEN9q3Hbrvz4XxdOIvL5cZ0IAA7GtTbWNFdKPXvjxluCx69KsXMTAtGGJWPuABdEjrXuMZP6/TLM3K4cPGvkuySTRvIay9jvfTl1Xs8czco0pCzR95RHV/3Y5SrD9f5xd+HOOZVY1ijdw2umEinUJHJPOVGhSxOwsA9F9MUPEvEf/wBvOYykgBUliHAJO9EFex7/AKYi+DjA5R8wW1yMJC6SMYnZWtA60PLZTVDdSerEnThzASyzZ3ZQKNcb6+myvljqMF4o8h63oOmq03BgwY1lnIwYMGBCMGDBgQjBgwYELMuMSq3GZle+kKigTtRY9B6t/OG6GdXW0II9v+47YTPFkRj4u5/Gkbg/LWn/APGL+LemTZq5fl2U+o+78wa3x5j4i+pyCm/9Pa6IStOp+2i9cOmC8WC9NeWbT7sHQn9a3/TDjjKPGPGlhnyWaUElftSoIDeXtqHpuCV9N6w4z+PcmQVEkj2vN5cctrqG1lRynf5jG1gTcLQs+EGsvG1M8XQO2WLRsytGwfkYqdI2bcEdFZjXsMIqeIH+vwxTyFmQsnMgDDUFatSgK3wDtdnri1y+filYwpLLJIykxmVs0A4A3DozAA13HKeu3w4T/FTiUySTINaijp23Xatj29fbCU87nT5KIoajnyK9D8Ow3aNddafMfstVzHD4AzzSBW6G5ApC0Pulhyjv1q8KHiXxOsziHXJDC6MWkRWLsBQARa5VJb42qwDprZjWfR3w9pJSs7PLUSSRB2ZgtlgdIJr8O/8A74r/AKQsvqnlK/2SKmoHYPzOV/UFbHyw8WOLstJRjG3ROqsPD+RiedIYWlUPe/lRKAALv/mN+EDp3GNE4X4Xhg3W2f8AG2kkH1AACj9BjHvDIzHmLFAjh6ILLIy7EgsSV3q6PXsMadw3gzuwDSylF+NvNlNsPuqS37nt0G9lV4sQM4Zktx5VQHPdXY2F8ejn6Vsd/krT/wBAQh9SkarLeW8ihievJdKT7He8euGxiJjrIjaUgRxlhYVFCgdeY7EmrrVVmrPnj2dKgRBLEqsusvoUHZQuvS1O2rlBq9J+WFbMyeUpaRlhkEZXyepMqMrxvGqg8jMt9KBJ9Ww8crDoN1mta560DBjOst41lQJSTMBRk1lCWqg1ansAgEgbbnsNi5+H+Px52ATRagCSpDAAgjqDRI9D16EYk2RrtipSYeSMW5tBWWDBgxYqEYMGDAhGDBgwIXLNZVJUZJFDKwoqRsRjOOM5dGzpgjUrl8kgdlUWDPJuC1nm2KCzZpnHfGmYzXgp15jNSb/aZuQ6lNsEhOleXuPh/bFkQ71q6EW5K3D1NyHLTsvxtmKXaNQdKEbgkvQFHr1oAHHeKB8vG8uXzJLeV5kiyKyuTpU8osXsV6XQHbE/xBnLVo444yzHzsxSaSxN+XGaFb/GfagbDnDD4fky8ayQM5mMKBpXeyibbKoYUKqvxGubfopK6NrnNcM173XjXktLNK1oo+/e3ms7g4flpI5AJ2ZmBMYYhA7kAnVGWJ2JYWOtD0N38jSqqxz6leaRmmWNQq+WsagqBV8wVFN7c2L/AMWywrGiLAjPIPgZQAFO1v6D26nf0JClluFOQDJNK5WOPaM1cTEMy6gNWoaU3J6/zT+qYGUR3gKB46+QV0WHfLTt/wCfNM/BeJZuR5IYZR5cSXqK9JCvLGGP3QdyCDQHoQMOMHHT5ipKgj1g6DrBthXKdgAxuwATdHp3zeNGyLeZHyhK85QSfMjYkiQgWNaggk3uNvQ4c+I8Wy/1VvPkVFdSpF7mx90bkk9qBxCKYgBUYzDd8kCvD6pswYq/DHEzmcpDK1W6716gkGx2O269jY7YtMaCySK0RgwYMC4jBgwYEJK+kfhR0x5pf7K1l/6bEEN8kYb+iu57Yq+B5w7Weg2+Y6g/Mf6dhZxo7oGBBAIIog9CMZV4x4ZFw+VAhZomBZogRaKDQ0sTup3AU78pAatsZWPwRm7zN1pYXFhkZjcL4ilfZvhcc2T+00qCgJcgcq3rI3rbscLA4uJPMna1gkfyoyqgsscWw0qxA3Jckm6oCj2r+MeJJM5oysJbSxoWpFnrv+Vd2/Q+gw2wNHlkiy6noAqjqfmfmbPzvFmAwjmgl+nLokcFEXvMjhX5KgjP5Ix6IcwcvY+0Lxvrf2aXsPYGvkNsQeNcLETGAkHl309geg36HvXpixzmby8eYTzyAI6kICkszC9AAA6Agsf7q+uKmbxNlQ7sIZpWL88kpUAFqN6V60DsD6YSngMMpEduHEnn46Lew2KbhiRIe74DUquhzcsKrHJl1zKIKjbUVZV/DYBNf73x6cyZgqrRJBCh1CNDZJ9zQ271WGV+C6VlklOiJAKJ2stVbnsNQ/XbHibgogjleYlBGVAIF6tRrYd+o2x0/EXObkvp1TobhGOz3tWi5q31bQ5mWLUNSkkCxt70ewIw1cH8QxWrRyK8cppwv3ZCa1KLPKx2YC6PN+M4XM9kYp8lyTJL5DFxoNMIz8YKncV8VflGIHA84/DZ42LsIJG0yKbKnUQuoKOjAkbgbiwb2q3AxZz2mai00RXD36rIx0pns6GuPRaT4myU02UljgZVkddILixR2I9rFi6NX0OM18OcPkZ5IcwfKkjapAxtieuok9bG4clrxrUGYV1DIwZT0INg/rhN+kLhVtFMg52DQtX3gVaRb+RRh/WcP4mPOzeqWYzEyQA9mavjQVbpyo5dDSWOrMLPuEYgEfoMTPo8mSLMZiBPgYCVB6Vytt2PwAj8uFvM5ZnLHTqDmw+2w7Xe40/771P4MTDn8tJuBMzD5hl0g/IsNX7YpZE2F4q96149U1j4sgY/OXE72bWo4MGDD6QRgwYMCEYMGDAhfGNYyjgudjXICYlWGglypplZ3aRgb6kLY9NxjQ/FWfEOSnkvTUbUfzEaV/zEYx3xLCsUemFWSGZwQHoH7MCyouwpJX537Yvw4zOy+vDhp5/Yq6F+Q2rHg2dWYEFrllAonu8pAZWJ/APswPRBiTJG6vIihI42l1suo03lqvcKaOtC12bLEEbk4SspnmhdQQzRs4d1T4wVB5lNHersdNsXuU8SM8YCOkv2T2CKKEtqs3VmhYA6g11xi4qCTDykO1F79D/HqaPBejwphxEbRxGlcf44+fkmTLZWSR2eUJI7yKC1mhykKo/KL69zZ74kJy+UWag6GJ1jrVQ23B9dt8QFz4PnAwqjFFmi1Oo2q/Xe+wGIOe8XROskMUYfzAG+zNaH9GcjlAoHa76DCjblOmpI4eHnWpv/AKpl1RNAOjR+PE6634hXMigaUPKwuJlQWxvcaj0JJ7e2F7hXDVCMWRiwm8lGb03CjUdxylelDrio4hl83IQjup5dRjjdlACCg70u5NncncnteHvhX0YZjSsc86RwqxbRDZJJFE63UUa2um9q64f7B7e7Wuh+vvwCU/XQtOc8OhvnppXrsrz6Nb+rzHbQcy/l6b06QFB03vWoN/OG7EfIZBIIliiUIiClUdh/3+Z3OJGHWNytDeS85K/tHufzNowYMGJKtGDBgwIXmSQKCSQABZJ7Ad8YX4m4uc1mXlPw/Fv2jWxGD6XRcj1B9cad464npiWBTzS/F7Rjr/iNL8i3phOyPhBy7PNp0l9ekWdQUAKG22UVekXZPpsbGjinMPGSMyj+F+FeRCczIOdl5Afuqf8Au2x+QA9cRIRN9Yjlf+1XzU9dIZlB+TUCPy164YPqzZ3MrlfuDnmI7Rjt7F/hHzY/dx38W6RxCgBUWWQUNgLeQ16DZR+4xIuAKYLgJGxt81Wy8Vg+tpEyhpZWC2VsDdlXfWDXJZIUgal9cWnh/hEbZfMuyp9pNKNQHRVJjoGrrkxBOcg0S5uAMGhUszIbWiCQdMyg6Wo8yLvvv1xx4d4nliySxCAq6xcrq6Nb1dsraerEk7nqeuMDEukfYDrF/L0BGhCqxMMk7ajGYb6cFBzM02fyxZ2C5fLRkauokdARr7XsOnaz3O1pwWWWWGKHMqCsC6mY1T2gVQfUrqkv+6h63Uji2difhTxRPqZY0jK6Src1RfA3MLLdd/mce/EeSknkgaETQLE1sBGBq3U7Uw3pSu+1O3riEGhFRWASRvp6He0vhWuDyXb6dFAz3hSNmteW+nWh7WOmK7xZBpy3W9Gij7BlH+mLbjGeMGXAIptI79DVdtsU2clM+TkrchD+683Q99sejoFvWlpytBa5o3ITrkMmWjSfLyNE0iBiBRViQPiVgVJ7XWr3xRZrPZ7N5zQRH/wji4xqQSBxWuyWF1YHai2++Jf0c8VD5UITup5b7q24/nUP0xc+IM0EShsz7E3pOhdzzde4H9RqseWM8kWaM7LzsETpnCNp3XPNS5UubjEjA82mMtRH4mAK2KPU3tiBxSeOXN5Urr1idAQysKAa+4rtXXHiLNhUs0FA2A2AHoB6bDp6VYpa5+D42zWe82uSGyT+crpVPmASxHak9cUYFz5ZhQ0C2Zfh7I4y57jpt4rRxgwYMepWcjBgwYEIwYMGBCTvpA4jHcGWkVnErM7IvVgg2UV6uyG/yHCMuXKOwlFCBBEuqrVSPMbVX3qZB7aa26YuuNyJns5NpFvDIqK5ICosQbUCepLO0gofhX0x3g4ENySttI7hGJGlS2pSWauZVoAbja/SncLUfeI359NvC7PjXgrmxucAAkyThJjhTa58y2lVF6o47Ir01N1PuFG1G5fCfDsb5vMZeVFcUq6wouMhA5ZSegBYAi9xi58OyfWc5Jmd/LjHlQ2b26Xf6V+g9cefCsgnnzakcs8rgMPiGlqX5rS7jptjHx2IMjpANcrfXn5DXrVIgIfidNmDx46lLcXh/S7VWmM8stllY9hpbf8Aj98WmVgMmfkZkCVDGxULt8IUEAbAG7GOr6kzFEWMs9Ag/ZyahfyauhsWD8sWstf+oTOLAnyiSAE6ejEV7/ANsQwj/wDcN6g6/L6jX0WvMBqRtnPlpt578uSjeJEkhZ3BUieQo6soVzXNYA7KKJvbcDqbxrIxk/iydkLzKqOrAR9WLC0X4SfiY/6X7HGrRuCAR0IsfrjRlaBISBVga8+G3QaLJm5L1gwYMQVCMGDBgQjHmSQKCSQABZJ6ADvj1hU8ZcQLkZRDWsap2/BF6E+r0R/dVvUYFJjS40EuS51pmmzpWxYEQPQIDpS/a21keprFXns1m50YLI1mhytoFsaCgLRYnoFFn19cW+c8RRiIxxR2hXTqk2BBFbL1N++nEz6NuCM4+tSjY/8AJU/LSZD7noPaz3FKyu7R4bG7Qb0vQOJwuGJyi9AL9dPVX/grwsMjlgpppX5pn9W9L/CvQfqe5wnPn45Zc1mJG0o7WrgoKjQpGp5zRBpWrvr6Ya/H3Hfq+WKKakmtFrqAdmYfIGh7suFgeHVlgVFl8txRrdd0JA0utEUSVsXuOm2L5NGUOOmvr6LKw4JJed/uqrO5aKDKfV4BGVzTqzMA6Myr9oSVawVIULYIHNsN8R521KQCVP5f9jHXiOXR81FldAWLKRBNF6hqaiTq2PTy96B64+5nhEQAIklQN93UHHN8KgSKx3279LPbGK5uu2Uncb/c8KWtg8ayAHM3c7j2OO3Uql1ETQLKxdPPj1FoyKHmKTTDr07YdeP5pWny5y5QRh7mBhY2NSnvGSeUOtbbsD1AwlcW4WMpmIB5zH7WMudIULzr0ayLFWdqGHHxXxhoTD9WlEwZue5ge60DoYUpBfcb2BXfBTCW5idb2qvO/RU4iaPES5mXVflVPjDbLoKItaHboD27dsT80Qmblr4ZNMq+4kQMf3bX+2PvH4FmjU3qotRu7s0DffYD98QczOXhyUvfymy7+zwG1v3ZC7fLHoWHRpVEhLZGnnoljguZky0jLG2khmRgQCDpJokH2HUEHfrh74ZwbN5/LxzrLCBzgqRIKIfSehP4P5wn8Qy+nNB65ZdJ/qFKR+oKn98aF9Fs5Vczlz9yQSL/AHXFf/tGx/qxRNho3m3NSj4xEe0YKcDujL/Rs7kfWcySvUrCum/m7Fj+oAPvhy4dw6PLxrHEgRF6AfyfUk9STucScGORxMjFMFKiSV8ht5tGDBgxYq0YMGDAhfCcIfjzx8YcuRlSLY6BMegJ2+zH9oRudXwiupPLig8WcelnklWWQ+UsrxrCmwbQxXnPcHTdG/bFNkeInOF1aEy+XEEU2Aq9zJzfEeUAAdaO+4xN0Mncy6g79AuljtK9/wAq/wCD5D7QeVFIqGFfNEtBmCb6wLJttvc2T3x78TZ+4liiNzZhtAVhbRoOrBvlt+oxYJB5cIeQ+YiIpkkQ8yctBLY0QP8AdXiLwqJpGbOTWZZQBGCByRD4dvVviPzA9cGLnbhoqbw0CvxE3YRdSvIAyWUaq+zQn5sBt/ND9sR/DOW/4NkhsTAAt6ulbhT6kmz64jeLJjII4BvrbW/9xN9/m2n9ji8TKSZfKB4aZiPtGHVF9FHau567D5jBaCIS527nDfbz6b+dUpfBoSGiTi52l7ac/NL2Szgaa6DJByyQkVTHuSd+x9R64uZ8ux4kkoJKZnLOE6XyhTp32Fav5xU8KzMbZkFtL5ddpNyXEvXm7Ee3/kYufEk7LnMo5CmLWVU/d0uvTb+6L/TDMBrFNrTQ78eg63qenNaMmrBpxPyvbc97n63uo3FM6InSSWNpIzGu4Ory9S6CxHz2+RHfbDr4J4ouYyMLK2oqgjf++g0n96sexGEziwXQiStoi1MjlVNUrXu3fZjt6ViFwPjq5NpvJIZllJ0g8rwtTg2ARsXaiNx8rB1Jmf125QS5w8qB089TfzWZPfDn9R+y13Bir4D4jhziaom3Hxo2zIfcf6EWDWxxaY4QQaKXRgwY8ySBQSxAAFkk0AB3J7Y4hQuOcYTKwNK+9bKo6sx2VR7k/tue2M8y3FzEZDKnmTSEtMS2lQxA5BsTSgBfbTW9YkcW8QefmUmKloUv6up2DHoZTYvvSivXpuMUz8TOZzaLCitIzg6QQRy9Sxr2smtq7nqvNKW91h7y28FhcrDLINKPGl38KZN83myicsKA+awN0pNhFbrqOmr60GPoMabxPikOUh1SMERdlA6n0VV7n2GEri3iN+Gn6pl4g8xUSSTPspZ7FhBu3w0ASKCgb1hJ4znZXZWlkMsz3RPYdwFGyqNtloHbvjkORh7PiqJYpcVeJc2m6fjzV0ufbP54zSEKikBQei9dK+5G7H1P8TUygyc7Zua5UWPSDGeX4Qu6Md9VDoSLN1ilzGWMOTABosQBW7tIWBoIRUlgMpGwpmvHXKcMeaONc0TpVQBCnVyOjSsu8jbdqG3U74jii09x408dV0gMblpLvCXmkld41t2JLH7qlzvuNhW9AWelDDZwvhjIfMkfW46N0VPkO7V+3yFiwyuSUcoUAL0RKAA92HKo9l/U4klPUA167Ko/36/seuM6STNsEuSK9+/zwvZJXi2g0LC/j1b9eUg36UP9+pd/GnFJMrGhgIkZn0sGZdttrClKB7nevT0U/GkQeNGHTUVLkVdjoo7Af77YaMy5i4cmaSONiyI2lIqrXpsmiSas9AMTzgZLeW61WuvqKXItCQ4+/X1150ofFuIrptTqXzSLu+Ulgu57dP2xStI3lZiNeoPnw/8AUiXnFdy8Jcf0e+O+emaVQrqUMsQbSatXCq9WAL6v26AY7ZVBLCsi2HB5iOqyL3/cA/KsbUVOibR4J57c4oeKicKzqSqhlUFbBBF8rDoSOv6j9sXvh/PCHiUZ+5MDCfmedP8AMukf38KeS4iY5DFIoBRdO3cCyp/wlR/Ti84zkGSJWjI1CmQg/fWmU/KwK9sUwPkdmY/gmMRG2SAPAouG2+y17BiLwriC5iCOZfhkQOPbULr5jp+mJWLV51GDBgwIRgwYo/FfiqPIw6m5pG2ijHVj6+yixZ+Q6kAgF6BCQ/pI4VEM6qxli8/PLHGtsABp1Cu7har1Vm9j04BlVV5JUjeNbUJYAIZRVldzS1v6bfLHOCMT5hJXEuqmaZimltwAKB6D4VA9K9MW2cSR5FhgI89xu6mgkVUfMA6kbe5NDuMMxf2iRwIJBFHgL5czQ8k8xoaLJ2/H7pd49xDz51y8QBVTc7KTplbqF09Pcj0v1xaQ8TcRtqN194779TuT0HX/AOcMs3gjKwZRwLjIHmPOKMlqLLEsCOx5RQo0Kwp8K4I0wbzXMmhQFUgqqu29hU2JXbdr9qvZXF4nDRxZpm3yv35earbGMSTmG3pwSLxHijSTM7M6WaBYMCFHQdB6k7d2OL7hPinyowFzLBiLO93VnawboX+xw5TeFYljc2+w5SdhYHWh8rq8cvCfCRJxKXXzJlodCg3WqUlTse+mOQH/AKhwthfi0c57ERtI9PkR7sK2SAMi7rjQ4V+6T5uLFgxQuxc2dERFnsTpQA+uIGclzUiozGTRHTKHcUNABJCXYsA1th64HwvzdEThi6o0dnfmiYxbH0pBt8/bF1P4YRlYadmWwCRsVvpt33sd8LYn4yWPyiNo14Ak8t9r2+asZBGAC5xs6+/X5KpmmHlmXSjalVwrtrvzFKHY7GmFmxhD4nkRlcxGyMLZA1rRGvUQVAHXZlFDv88OHholsuYijOY9ULG1A6h4yb+V7nvj34ayijiKZoIiJI7RBAQ2nUhYNvupJjVb/Oe22NwzZWtla7QH/wBXoB62qp9N9/pSv/BXhllb63NGIpGUqkQsaVJBJYXszUOX7oHqTTjgxznzCxqXdgqqLZmIAAHck9MUPcXmykibXsmsInHuOjOBghvKxnnKn/nMCBQPaMGt/vdfhHN84nxCXiT+XHqjyg+Imw0v6HdU9jue+2x4cV4tBlS8AQnUqgpobcsNA0mubZQCBuDXUk0p+pYZOzG67h5Y+1GbZUfGs9JMoCoCVXQqIOzkADc2SaoAftjQPCfh9oIw81GdlAaqpFAHItfKyR1NdlUCj4J4YGTjfN5iTy3qxqGrykO2wHxSG6Bo1dAGzqYOA8aWVQ2qYqzFVMojG4JH9mBW4I37iuu2IsAjdcp7x0T2NnEzqjHcbt57pb+k6eBdLBrzQGkRjfUhN8/4ADZDH1IAN7KHBuF6VbMTsLAJJ7Lps9OwXeh+vfFhx3w79VnbXbI7lo3O+uzeknvIOhB3NWO4CtxbPNI4hQkeYQrAdDvdH1qqvERNlmNtWrHA1uDD2yWBrXC+XimHgsbTXmZBXURKfuR/L1atz36dBRvMqCbFHm39z6Wew/374jPSCNB0VRt69lv27n98LPG/GflyVE2vsTQ3P+/2wm7NM4lYwNmz79/xzDuF7UDXZdlX3Jvr73+uIuYVQbkbVXRPhQfOuvyAs++E3KeIc1KCV5tIveuXfTYAsDc1dYsl4Bmnf7WVUqQIdI1NuNWzNsNvbEDFl3K6abt799Nedrz4szoMa6nUb2i1v+ijp/57YuvAWXGZydNGGMbsp1uSK+NRp36KwFAAbYQc1kC0ypGjyNqJagzsQu1mrPUgenTDb4Ly2cyxcFHgSUDSZI6JZewD0QSrXuN9PthnJJlqHfrsrIWU3Net1Xv+Oi5TcSXMIXgQKY2DKAFAsANVqxFlW0sDRBJBGPsXFVyrGYKXy8y2V9G+63tR5G9Kv7tYtcxkSgrUSLsjYCzt0AAxRTTLAHjlFxObT0V22Kn0V+t9iD+LGqwOazv7++gTZadPfvkq7MZAjMiZ5AqNu0gFgX0sX07XfcYvsjKXVVXdWF6eoFAnUPw/xd9LxU8DRIphBnGP1V+63tf3dV2E9SLI/WxNg4fJlJGjZwdEmhHB3NgsproQyUdrFmsZTSWkS3x9FodowSmB2mYCgds3Gj10T/8ARznPsZICd4ntR+SS2H7N5g+QGG/GUcA4mYM5HKdkJ8qX0pitNv0pipPoNWNXxp2DqOK83iYjFIWlGDBgwJdUXiPxQuWqOMebmHH2cQP+ZyPhX+T0F71nsmSzWY//ACIg8jsH8wOPhXUKq6VRZpQb77kkmbksoYGjzRtzJvIx7P0dSexBB69wR2xbNxJJHCQp5pY6hH0ttrN9VA79th12wph8Wx8gzt03B10cCbBrjsddFrnBBsYe02K1PDwXSebToEdvISVgS6dW7s/sNzfQYYvD/AhlkJY65ZDqlf1PoPRRZoe5PUnH3gvBPJuSRvMncc7m9h2Vb3Cj+ep7AWuH3vtZ0suc0NkveO8yFymk39rJHHt3DOCw/VA+PnC0dY0pFUhS5J733xC+kTcZRfXM3t+WKUj+axNCIFILlyFABH/jbbHlvjUhD2jkL3A6/b7cUzhx/TPU+/qjOxsUjQuvMwPsN9W/r0xW/R4pZ87I3VplF+tRhv8AVziwnCEj7EuAOncmjviP4EYD6woFcyt/k0f6xt+2I/BiDI7w6nbLz9+isnvsfPp1XHhcP/EycwULNLd3fMztt7c384tTlQ5C+YRd7g0cU/BBqzk7aVNPKf8AOVF/4f2rF+la11L2Jwnj6OKN/wDLjm/x4/Pw+S4CWtb4dOqzhcv5Oa306ZS0ZLBqEkZtTy9Sy2vT7uPGfyqtmY3Ro4nX7UUNA1qdSxgMaNsoG3qfTFr4u4WPLBi1GR5dSb1zAjSB72xF30Y4gZpfrEK6YxI83YnU6kG26jlJIu+tMces+ETGfC5AaNVfjsfL7KeJp1u8/wArVMnmlljSRd1dQy/JhY/1wv5/L/WJ3WQ2sTDSn3d1DBiPvHc7nYVsO5j+AeJnS+WeJ4TEbjR+vlnqAe+liR02DJiT4p8LSZk3FL5erSJQdW+gllYaaJIsgqSAwrcVvGZrpY6bofdhZErNKS5x3xaF0w5ICVmLIxUmww2CqK5iTe46af2ufBfgcZZVlzB8yeqFksIx0oE9Wrq3zA7k2fh/whDk+ZRrlPxSNV/IdlHsOvcnF5jkGHbEOqgyOtSkjxnxBszmYuHwBS9iWUvekBOdV2vckDejVrsb268H4DmEIEiLHGj6yQbZubXVL7/LYdLxS8SzbZXi009FqdSVHVojEqnTfcEEj1KVh/4XxmHMprhkDjvXUezKd1PsRiLoY5327dpWm/PDGAB3XC768VB4bkPNSRMwgZW0alcAhnCLrP8AiFX6qThA4v4ay8HEh5AYCNNTgsWAdtwBq32UAmydnGNF474iiyqWx1OfgjX4mPy7D1Y7D9hjNM5xIKWaRhrkJaRu2+9D8o2HyAHTHcS4Zco3VUAOvI+/fVQuO577BjdF3oAHsP59P3wz/RZ4OjGXbMTRqzT/AAB1BqIdDRH3zzX3GjFZwTwc/EZUklQxZRd6aw03fYdlPdu46XdjV0QAAAUBsAOwx3DxlosqEzg52iyniPCBl+KzxhQqTpqQAAAawF2A6VIpP6jFjmphRf2WQ/0/Zv8Ar0OGbxj4bOajVo6E8VmM3Vg1qQnsGob9iFPqClLmjIrI4KtZDKeqsRTqwHw6huR/ULGFMVGQ/NwKth7wrj7+v2Uj6I3T6xmga8wojD10kvqr2srfzXD14iyheAlRbRkSKB1JXqB7spZf6sZiMg8MscuXcI6bBjvqvcKwHUEWPRhRG420rw34iXNo1r5csZ0yxk2VPqD3U0aPse4OHYJWuFDcKqQFjrSJxHxDCVqL7U9QRYX52R/peFLjKPMOY36KOg/36nDjxrwRNDmXOXiMkLnUApW1vqtEjYHcdqodse+HeAcxI1yBYV/MQzfoqEj92/TFEzsRI7KBovUwz4FkQe52pHifkl/6POF/XpDBOw0RAMRXM63Wm+gANWetGh6hw+krwsJRFmUOgxcjkDbQTykixsrbbdAxPbDTwTw7DlFIjXmb43NamrpdACh6DbE/MQK6MjAMrAqwPQgiiP1GGGxAMynivOYjFOfLnYTptfBY6zE3ESHGoqwHTcEki9x0Nj1B+eNK8H8Y+sZYajcsf2cvrqA2b+oU36kdsZfxXgi8PmMRdySSUvuh+Bg4rfdlPewx6EYteAcWOTmimYnRKumUb/ACdMhruu3zDGuuIQPoGN3D6J/GNE2HbiAfHhrxWr4MfEcEAg2DuCMfcNLES/xDwsXZ/Kl8tJDqkjZNalj1ZeZSpPUiyCd6BJJmcD8Px5VTp5nb43IFn2Hoo7D97NnFpgxU2JjXFzRqd1Z2r8mS9EYMGOGdzyQprkbStgdzZOwAA3JJ6Ab4tVaXfHsRKZcggETkWbrmhlHb1ND9cS8rMugaE2ZB2A6df9Dj34gi+tZNzFzMpDoKN642D6aNEE6dNGuuK/h3FUjy6vJNHGg2VmIGpTvY1Gj17YwPi0LnOa5nHTQX70J+SchcMhB4H39lYXIWUiksUCRfqOmKbKZsZOeVnbVqBBA+8w5kAHqxaRa9WUd8VvEfpAyw2iEuZdTtpGlK92eqHuAcVXDfFKySSSZuBdJjPkRx7KX6Bd68x21bSHYaSRXXC/w7DzxvD3aeJ5jXQdR8q3pMvY7sz3dPDr11Pkmbw7C1Eoy25ogdbG5JPSuuLpM0w1sV7ab6AYROA+PwhZM0jKQKR0B5B0GpRzEDoHW73sDc4ccln0nULBLHKo5mKkGvYkGx+o/0wjNBNG8uN8dRr4fcnopzDXvNr8ePHkqjiWcWTMZWFQf+apIIo2G1nY70EQ/vibxTN/UpmWODUZiZEK9SdtamgTsSG+T+xxG4IrZjijOwA8iMlqNgPISi0SB0RZO3cYZs+2XldYXdfMB1KofS4NHppIYWCfmCe2N7CYZpwuUHQ+V1oNudWfFLySBsosWANRfPXfpfokOeDMrPDmAojk8ykjFDXq+JSt3RHUnpWrarxp2IGR4FDCxdE5yKLsWd69NbktXtdYn4ew0JiZlJ+WwVGJxHbuzZQOGiMGDBhlLJf8U+FBmwHVtEyilarDDrpYDci9wRuCT1sgoGf8NzQapJsuQE6yKyFa9diG/y37Y1/FX4i4OczEFBAZWDqDekkA0Gret7veiAaNVheWBr9eK0cJj5YO5fd660sgbiEUUh1igSLIBsGgKYHmIoWK7k3tWHvwZ4QjeNM1mF1ySc6K/RFO68vTVVHfpY7gkw+F/RoZphPnNIANiFTquugZ+mn8oG/rVjGiAYjBDl7zt1DGTMe89nx3RgwYMNJFGKPxB4TizR12Y5gKEq1dddLg7OvsenYg7478VkLEqzaIUGuZ9VWlMasbgWoJPoCO+K3h/F1BUp9lAzUPskCmyFHwya1YkgWyjruBit72NoPO/PipNDtwlLieUmyjaJlGltlcWUe9yLO6E1ekmwRYLVePmQ44MvnIZbOlz5UpPdDQBb8yHTZ7gX3xorBM0s0MqAqr+W4O4PKrgg9QadT6gjboDjJvE+V+qytBKHkHVKWyymwpuqv4lINdG7aaVfF2Tg9uybEnajKRr0W04MY/4R+kbMQMsWZ+1hWlZyOZPfV98D0PNXfsdfVgRY3B6Yca8OFhLywviNPC+4MGDElUqLxd4ZXOxDlBkjOqO9hfdSRvpahfuAaNVhSymRjzmUeFgUnDc9mmEiHYGuijpQ7E97J0rC34j8NM8gzOXpZ1FMOglUdj6MOzfoexC2Jic9vdOo1UZHPLMoOnJUfgDxG0TfUsyadCFQmwAxF6LPUd1/b0GNAwgZrLR59N1C5hFZU16xpciqZQQTRrYj5YtuF5nPeSunypQBXmMWBaiQT13G2zfeFHviOGn7QZSNQoROsJpwYMGG1ajFT4l4U08H2baZYz5kJ2rzFBABB7HUQfnfbFtgxwgEUV0Eg2En+B/EkLZc+bMFzBdmnEpCnX02U1SgKoAF1VHcHCv434jlcyyx5aKOTSTKxQ+X5tgjkddnALkk9iK7nDdx3wBFPKZUcxOxtuUMjH8WmxTe4Ivvvvim4f8ARhvbZlgoJ2jj0tudRHmO7kAntWONGUVSeiOHDhI5x51XHx2Pmqjwz4RGYuDU4iRbd9idR3RSapt+Yj0UA7Nve5rwdFHRzUjyOFaRfLpArJXQGyzc9cxI9sOfDuGx5eMRxKFUdtzZ7kk7knuTvjlnOErNr1knUhjFbaVaia/MSqm/yrXewsaTZCjPjHyPJaaHLoNko5v6PzoeRJfMkQHy0pQCQeZHb72rTp6KAeYgkCs84nHH5qzBLWwSKoKFO6kAqxZzSaT0N43HhcBGolrBY2K21A6SR6Bq1ad9yd98UHiP6OYc05kRjE7G3GkMjH8RQ1zdNwRfe+uOZQ0UArYMZo5kxsH0Ph75jVW3h/MZTyS+W8tEPNJp0gq1DaSujAUCG3GF/gEJzeazLxtWVE6OCVtpJEAY6WJ5UBVexsNsR2ruFfRqGZg8ysAxJIhGvc2dLM7Bd/Y40LI5FIY1jjXSqjYfzZJ3JJsknckk4HMa6rGyWf2bL7N130pd8GDBiaWRgwYMCEY5ZlCUIU03Y+/UX7evtjrgwIVXw6ORbC/Bq+B7DR3uQrAEOvWh26XVAWmDBgQjBgwYEKNxHIrNFJG2wkQoSOtEEf8AfGdZ3hzR5jLZKeRlVmtXLDyyqsCFXbVqNBQrEhbWibptOxU+I/DUOei8uUdDaMK1KfUX/IOx/bFEsLZCCdxqrY5MunAqfDl1jDEbamLuSep9ST6AAewA9MZh4q4quZzTSJuiqI0rq9Emx8yxA9dvXFLx/Py5SVsq0jyqprd5Av8AgLMMPvhDwegWPMSt5jVqRapVPrVnUw7Emh1AvfFcrXy92qC0sLJBhLlzZnVoAD6k0oGT+jNwQplCwuoaWh9oJNtSqfhCk/eO4GwHQh9y2XWNFRBSooVRZNACgLO52HfHXBhlrGt2CzZJXyf3m0YMGDElUjBgwYEKvz3AopW1stPVFl2JHSie/wA+o7EYnRxBQFUAACgB0AHQDHrBjlAG1yg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REBUUExQWFRUWFyEZFhgXGBgeHhwaHR0dGiAeHxoZHiceGyAjIhgYHy8gIycqLCwtGR8xNTAqOSYrLCkBCQoKDgwOGg8PGjYkHyIsNCw0NC4vLC8sLTEwNC8vKjQwLDQqLDAsLCosLy8qKTQtLDQ0LykpLCksNCw0Ly8sLP/AABEIAL0BCwMBIgACEQEDEQH/xAAbAAACAwEBAQAAAAAAAAAAAAAABgQFBwMCAf/EAEIQAAICAAQEBAIJAQYFAwUAAAECAxEABBIhBSIxQQYTUWEycQcUI0JSYoGRoYJDcpKisfAkM3PB4RXR8RYlNLLC/8QAGgEAAgMBAQAAAAAAAAAAAAAAAAQCAwUBBv/EADURAAEEAAQDBgUDAwUAAAAAAAEAAgMRBBIhMUFRYRMicYGh8AWRscHRFOHxIzJiFSRSgpL/2gAMAwEAAhEDEQA/ANxwYMGBCMc5p1RSzsFUdSxAA/U4r+L+I4cuhYupYMECBhZc9F9R69Og74UpTxDM2wgKnVyO9JoXe9KM2pSemqtW5+Qi4nZosq2OPPuaHX3qmmTxMlWkcsg9VUKP0MpW/mLGK3N+LGlHlwK0T3TtKoBQEWNIJp2I6USB1PUA0s3BeJCTzSqs1EDQ62AfZtK+/wA/XCenEjL5ULMFJcmWU3sWI1XvbMBQA9APYFJ/6r/EDpZI56ca28+icZhInkASX4DW+l8+H2TfHNk5UYyjzWRqLSHzGc9iL6Dry9BjplM5IirPk7C76oGP2bgeg/s2IOxXv1BxT/8A0YHVnyubdnUBalRdLbGhaqpB6825x18NcRl5IfLGkXq6grRph62DY+YrGcQWNMsLyS06g6UK672USYWGQPbGMjxR7x4cfTnzTO3jUZjlypCgR65ZJFJ8v8gQEanHfel/N0xEn4i6RmU5yVwPw+SNz20+Vt3O47d8LuVzyQyZ1Cp5nsbgAagVPX3S/wBTiw8OeA/rUazzSPGjAmONKBKHozlgfiqwoAIFEmyQH2MmxDi5zi1ulVx56+m6ogZF2TZpdbOwPD6pgynidomj82RJYZQCkgpXUNuC6DlZN93ULp7rVsGrGc8e8LrkfKMJLpIfJ0SG61K3Q7WNIYUbPTfth44GzHKwl71eUmq+t6Rd+94ahD29xxugNePH31UZmRgB0ex5++VKdgwYMXpdGDBgwIRgwYMCEYMGDAhGDEbMcSjjKhnUFrrf02P6AkAnoLHriQTtgQqXxB4riylKQ0krC1iTrXTUSdlW9rPvV1ikyPizOZhiEjghskIH1vZAsi1KC9/8remFHhuZeaRpHjMsuatgoIJ6jRW/KEWxZIoYj8L4nmZABHlzKm50qWZqsnUe29nvv03xScx41ey0zhYxGQT3t75e9lb8V8aZyHX5jsa6SQiPTv30MhYqN6Ic3XSt8feC+O87qG8eZQgMfhUgH8yUoPsVN+3XHDKSfXGJGleUKwawbFjoB8ttqII7YrouGtkMzG6ktDI5rbbUp1GhZ5SVPf7n5sQp7XUT4dVa6LDxRADUu0159FsPDOJpmIw6XXQg7MrDqrDsR/5Fgg4l4QuG8YaGeSQJrEibonKC61TczHqtg0CTS7GsTc54gzoUOqZchvgUF2vv8Wpdq3usWl+Sg/QlZLmPYQ1w1KcMGEfgv0mKzrHmo/ILUFkDXGSfUkAp+tj1Iw8Yk1wcLClJE+I5XiijBgwYkq0YMGDAhGDBgwISn4e8DfVsx5rOr6FZYzopucgku17kURf5m9awxcS4lHl4zJK2lB362TsAANySdgBucSsJ3iLiKh3mddaZd1jjW9hIwBZ/S+cRj0pq+I4plk7JtgWeA5lXEyTv5k+S58Y8T5v6u8yRxwRjYCXmkN8oJCkKhJIFEt13IrC1lMhLmcs8StChjm1MrIDpc8wZZI23DJyWR6ithiQ2XzWfd3gh+wcaLlIVGSu12TR3BCkX3GOQ4NnOGq7LDUZXnaJtdG+u9OBV2aNV2wqyPFPZnsB+leB3B8OKv7CINymTvc+AI8tem6m8DmzOXljy7xgB2uxzKw7kNQNgDo1EV3GIEOYkGfnOWFhpmBU9NgAT6UWBP69cXvBeJeXkkeeQDWS+p2qgTtux/wDnf1xRv4nWG2y8KvC0wQvbgs7AvtynqeVdVAseoFkZzHPfJJUYcaLehN6n8Kb8Y6OcgjMQCCQALPIr5xHgPnZ2StkeWGNgQeZH1eZpPqL/AJPph98R8WbLxsyLYiiaVgO+mgq/lG5JNbBffCZ4o4FmrE55WWjGYnZhGw1Xq3Rjq1K2pFavLK0wfdi4j48hRkWNGnc0pIBUAMQKBZeYsapRt6kbY1cNccQa923pw/dKRslkA7u17crJ381U8LzsnFsyiyNH5OWImbyg3OzWqKbJoAB733uqHXGh4g5DhCQklLAJJCgKqi+vKiqCdhu1n3xOw2AiV4c7uihyRgwYMdVSMGDBgQjBgwYEIxReIc1IHVYmIbypHVVAOp10BQRVleZthXc3sKuM1mVjjZ3NKilmPoALP8DGODgU+ckbNyRl/NJcBaJVeirXxUAANgemF55RG20xho2SSZXuDfFN31ZlVgkEwd1RApQBQo0iTmVioDBRfQ+gJxacJ4xGk8sTZjXRVLdruSrcg/CoOpBpugysABhPyvEJ4TpjmdK6o9svyKOdSj+6Vxc+FuNpmZWyrqsGlNo4wCsg+8dZW1FEcux3O5xVDLmNBN4nBviGYixzGy+/RtwjyZM0HHPCywC/wgarHs9q3vQx98G59IIXZEHktMW6/aBXNJy1RAGkUDfzPWVxEls9OTIYQkUfMGKgjmNtRGrdiBe3KR3x74LwuHKxJJMXLFiyKQaUCyGEaqNJC1uwtbrYmsQMrnydnHplOpI0rkqHG2lz93cFTeKsmsHEgy8onTU1fjB0k/qNJ+dnvjrxOFJolQlqQqUA07aartft1xXeKuPpm8zCYwWVbC6QxZ1Y/GFA2UlG072wBIFVdm8PKCGBWtipBB/UY1GNZJRIukzA1rmBr9wo0UMzOEg8tW0Xb2dh1AA77jv64p8/xTOZWU6lSRd78sEURRYBWJHddXQE9dwatJM5o3DaSvRgRt2732JxGOfikCrr0aTsdyOld/Xbf274hIyTOXA6cB19/VXiP+rmc7u8tPwonCJIc6StklmICFa03vv3oWTW3w98aH4XkKB8sxJ8qvLJ7xt0FnrpIK/LTjN8xwJRLlngkVJJJCpBIPUny9Sg31CX6am27YYfBWfd+IsrqqOkUiSIABTK8W507HqaPpXrhRhBcHN03FdedpGd5xBJzf2X5i/4Wi4MGDDSRRgwYMCEYMGDAheJZQqksQAOpPTCLF4c+tZ51lsxRu7Ol7MxkLoCPQqwPvpr1w18YG8Jb4FlBf0+FtJPsH8s+xAPbCfw7hecXiWoxuOdjNNr5JI+bSoX2BAC/dO+2+IOFkHkfsR90zBdOIcBp7r6J6zmcjgj1OwRAVWzsBqYIPkLI+WDO55IY2kkYKiiyT6f9z6AdcU3iHh0kvDSjAvIqIzAWSxjKuwFdSdJA9SRjJ1BIUMbUbrzEqR2IUkD9iOvbFcsvZ8FPDYXtwaOyZuCkSgSOBrMilL3ZELfAD2AG1DblOPnhCfLpmZIpFQuspELGuxut/wksQfU7b9a7LZ/6vGZn6LZQfietqA7DYkjYAUCScNHgTIwvlJI5EUym1zAYCzq5t/VTqsH0o4QZqbK1MRlYwtAvZWXiFp4vt1dFjWJlYSaqUkg6wo2c0K0kj5i96HwTxKPNZrXmNCSgBoEGykkcx3+J16V2BsX1WpzfgLMqTGNDRjUFfUigqwAN2NYJC9ADRJ01Zx94V4KlnjUKt1yOZK8sOh0sRTayLWwAo7AkdRc28woWlsrBGbfV8r9R1WvYMQOB8ITKZeOBLKoKs9SSSST2skk7euJ+NBZCMGDBgQjBgwYEIwYMGBCUfpL4joyqxA7zyBWrtGv2jn9lC/1YXTxZ1OhSwIA2DsqrtsoC/FQrc/+BYeOsyHz8UZFiOFmI9fMbTX7RH98csz4XkBsEkmuZSu/zD9DW1ixthGaRmYg1fC9uv2TWAfAJXdtwC9z8Uilyz/Wl1hF1K3R6N7ArR1AitutjrucXfgXwmuTh1sPt5d5CSCVHUR2NuXuR1az6AUfB+Eas3HG9UD5jKDYCw7ILPU+Y4Y/LGh4lh2Mtz27Hb34ql82dzgw9y9BwVR4jhCxNKoAkXTUmlSyrqBNFgaABY+2+Mr8S8XzLzU0jyRiJ9aGhagjUDpQaVY6QTV6Qw742mRAwIIBBFEHoQe2EHN8BGXzyqG1I8XIGG4AbdS33uoAJ3rrfXEsRmAzDZN4MsJyOGvAqm4Hm5TmUdoY3IAXlLoSA2odyGo7gEV/FXfjXhrytGMtGY5WIadoxUgU/DYHK9lXHN0KrbKDeFfVLlXnSMFCpmVdEjx6SXJRmG6kBSNIATlPU7VceGYswyymJFigdFAllBErsALoo1Fbumqq6WSaqjcWDe6TWKjD3NeG5QeN2lnxIGhzscM0j+UdBk+G1UtT0yqLoKSDWNOb6OciVoQkejLJJq+erVZ/W8Ib8SimIhrzpojRm0CgqtbAOTbDcpVVZJ7YafC/i8RosMoYhaVHUFiB0Cso5iBsAwvsDuLa2Ke9H7qnEQPIzNNge7VLxbhMmVzuVhZ2dPPjaBj1NSKGBrbUoI6bU17bgXWQzkQ4pNmlU+VIFy+uxRkHVq/AQka6va6rfEni+eWfMLIEuPIyFma92OkqwUV908253KAbAgm5j8Nw0AL8u9QQadPfvWqjZ2ut8QdI57j2JBIOt8FS94LWiQHavv8AhW+DBgw6kkYMGDAhGDBgwIXwjHE5NS2rex0GptP+G9P8Y74MCEYSvE/Ccoktqcwk8nMY8qwt/wAxR7jWyDzHTZB3Jw18S4gsEZka6BA27lmCgb7dWG5wkJx6OCfMSz8haStZII2VSFDdDylNhv6jCeLmMbDkbmdVgc9a9Ezh4y42DVeSp4s/lsv5nn5TO63jZBLPpcgMpU0FIC2CRagncjF7n+GCLKx5pX8qWOMAuBauv4XUfEN9q3Hbrvz4XxdOIvL5cZ0IAA7GtTbWNFdKPXvjxluCx69KsXMTAtGGJWPuABdEjrXuMZP6/TLM3K4cPGvkuySTRvIay9jvfTl1Xs8czco0pCzR95RHV/3Y5SrD9f5xd+HOOZVY1ijdw2umEinUJHJPOVGhSxOwsA9F9MUPEvEf/wBvOYykgBUliHAJO9EFex7/AKYi+DjA5R8wW1yMJC6SMYnZWtA60PLZTVDdSerEnThzASyzZ3ZQKNcb6+myvljqMF4o8h63oOmq03BgwY1lnIwYMGBCMGDBgQjBgwYELMuMSq3GZle+kKigTtRY9B6t/OG6GdXW0II9v+47YTPFkRj4u5/Gkbg/LWn/APGL+LemTZq5fl2U+o+78wa3x5j4i+pyCm/9Pa6IStOp+2i9cOmC8WC9NeWbT7sHQn9a3/TDjjKPGPGlhnyWaUElftSoIDeXtqHpuCV9N6w4z+PcmQVEkj2vN5cctrqG1lRynf5jG1gTcLQs+EGsvG1M8XQO2WLRsytGwfkYqdI2bcEdFZjXsMIqeIH+vwxTyFmQsnMgDDUFatSgK3wDtdnri1y+filYwpLLJIykxmVs0A4A3DozAA13HKeu3w4T/FTiUySTINaijp23Xatj29fbCU87nT5KIoajnyK9D8Ow3aNddafMfstVzHD4AzzSBW6G5ApC0Pulhyjv1q8KHiXxOsziHXJDC6MWkRWLsBQARa5VJb42qwDprZjWfR3w9pJSs7PLUSSRB2ZgtlgdIJr8O/8A74r/AKQsvqnlK/2SKmoHYPzOV/UFbHyw8WOLstJRjG3ROqsPD+RiedIYWlUPe/lRKAALv/mN+EDp3GNE4X4Xhg3W2f8AG2kkH1AACj9BjHvDIzHmLFAjh6ILLIy7EgsSV3q6PXsMadw3gzuwDSylF+NvNlNsPuqS37nt0G9lV4sQM4Zktx5VQHPdXY2F8ejn6Vsd/krT/wBAQh9SkarLeW8ihievJdKT7He8euGxiJjrIjaUgRxlhYVFCgdeY7EmrrVVmrPnj2dKgRBLEqsusvoUHZQuvS1O2rlBq9J+WFbMyeUpaRlhkEZXyepMqMrxvGqg8jMt9KBJ9Ww8crDoN1mta560DBjOst41lQJSTMBRk1lCWqg1ansAgEgbbnsNi5+H+Px52ATRagCSpDAAgjqDRI9D16EYk2RrtipSYeSMW5tBWWDBgxYqEYMGDAhGDBgwIXLNZVJUZJFDKwoqRsRjOOM5dGzpgjUrl8kgdlUWDPJuC1nm2KCzZpnHfGmYzXgp15jNSb/aZuQ6lNsEhOleXuPh/bFkQ71q6EW5K3D1NyHLTsvxtmKXaNQdKEbgkvQFHr1oAHHeKB8vG8uXzJLeV5kiyKyuTpU8osXsV6XQHbE/xBnLVo444yzHzsxSaSxN+XGaFb/GfagbDnDD4fky8ayQM5mMKBpXeyibbKoYUKqvxGubfopK6NrnNcM173XjXktLNK1oo+/e3ms7g4flpI5AJ2ZmBMYYhA7kAnVGWJ2JYWOtD0N38jSqqxz6leaRmmWNQq+WsagqBV8wVFN7c2L/AMWywrGiLAjPIPgZQAFO1v6D26nf0JClluFOQDJNK5WOPaM1cTEMy6gNWoaU3J6/zT+qYGUR3gKB46+QV0WHfLTt/wCfNM/BeJZuR5IYZR5cSXqK9JCvLGGP3QdyCDQHoQMOMHHT5ipKgj1g6DrBthXKdgAxuwATdHp3zeNGyLeZHyhK85QSfMjYkiQgWNaggk3uNvQ4c+I8Wy/1VvPkVFdSpF7mx90bkk9qBxCKYgBUYzDd8kCvD6pswYq/DHEzmcpDK1W6716gkGx2O269jY7YtMaCySK0RgwYMC4jBgwYEJK+kfhR0x5pf7K1l/6bEEN8kYb+iu57Yq+B5w7Weg2+Y6g/Mf6dhZxo7oGBBAIIog9CMZV4x4ZFw+VAhZomBZogRaKDQ0sTup3AU78pAatsZWPwRm7zN1pYXFhkZjcL4ilfZvhcc2T+00qCgJcgcq3rI3rbscLA4uJPMna1gkfyoyqgsscWw0qxA3Jckm6oCj2r+MeJJM5oysJbSxoWpFnrv+Vd2/Q+gw2wNHlkiy6noAqjqfmfmbPzvFmAwjmgl+nLokcFEXvMjhX5KgjP5Ix6IcwcvY+0Lxvrf2aXsPYGvkNsQeNcLETGAkHl309geg36HvXpixzmby8eYTzyAI6kICkszC9AAA6Agsf7q+uKmbxNlQ7sIZpWL88kpUAFqN6V60DsD6YSngMMpEduHEnn46Lew2KbhiRIe74DUquhzcsKrHJl1zKIKjbUVZV/DYBNf73x6cyZgqrRJBCh1CNDZJ9zQ271WGV+C6VlklOiJAKJ2stVbnsNQ/XbHibgogjleYlBGVAIF6tRrYd+o2x0/EXObkvp1TobhGOz3tWi5q31bQ5mWLUNSkkCxt70ewIw1cH8QxWrRyK8cppwv3ZCa1KLPKx2YC6PN+M4XM9kYp8lyTJL5DFxoNMIz8YKncV8VflGIHA84/DZ42LsIJG0yKbKnUQuoKOjAkbgbiwb2q3AxZz2mai00RXD36rIx0pns6GuPRaT4myU02UljgZVkddILixR2I9rFi6NX0OM18OcPkZ5IcwfKkjapAxtieuok9bG4clrxrUGYV1DIwZT0INg/rhN+kLhVtFMg52DQtX3gVaRb+RRh/WcP4mPOzeqWYzEyQA9mavjQVbpyo5dDSWOrMLPuEYgEfoMTPo8mSLMZiBPgYCVB6Vytt2PwAj8uFvM5ZnLHTqDmw+2w7Xe40/771P4MTDn8tJuBMzD5hl0g/IsNX7YpZE2F4q96149U1j4sgY/OXE72bWo4MGDD6QRgwYMCEYMGDAhfGNYyjgudjXICYlWGglypplZ3aRgb6kLY9NxjQ/FWfEOSnkvTUbUfzEaV/zEYx3xLCsUemFWSGZwQHoH7MCyouwpJX537Yvw4zOy+vDhp5/Yq6F+Q2rHg2dWYEFrllAonu8pAZWJ/APswPRBiTJG6vIihI42l1suo03lqvcKaOtC12bLEEbk4SspnmhdQQzRs4d1T4wVB5lNHersdNsXuU8SM8YCOkv2T2CKKEtqs3VmhYA6g11xi4qCTDykO1F79D/HqaPBejwphxEbRxGlcf44+fkmTLZWSR2eUJI7yKC1mhykKo/KL69zZ74kJy+UWag6GJ1jrVQ23B9dt8QFz4PnAwqjFFmi1Oo2q/Xe+wGIOe8XROskMUYfzAG+zNaH9GcjlAoHa76DCjblOmpI4eHnWpv/AKpl1RNAOjR+PE6634hXMigaUPKwuJlQWxvcaj0JJ7e2F7hXDVCMWRiwm8lGb03CjUdxylelDrio4hl83IQjup5dRjjdlACCg70u5NncncnteHvhX0YZjSsc86RwqxbRDZJJFE63UUa2um9q64f7B7e7Wuh+vvwCU/XQtOc8OhvnppXrsrz6Nb+rzHbQcy/l6b06QFB03vWoN/OG7EfIZBIIliiUIiClUdh/3+Z3OJGHWNytDeS85K/tHufzNowYMGJKtGDBgwIXmSQKCSQABZJ7Ad8YX4m4uc1mXlPw/Fv2jWxGD6XRcj1B9cad464npiWBTzS/F7Rjr/iNL8i3phOyPhBy7PNp0l9ekWdQUAKG22UVekXZPpsbGjinMPGSMyj+F+FeRCczIOdl5Afuqf8Au2x+QA9cRIRN9Yjlf+1XzU9dIZlB+TUCPy164YPqzZ3MrlfuDnmI7Rjt7F/hHzY/dx38W6RxCgBUWWQUNgLeQ16DZR+4xIuAKYLgJGxt81Wy8Vg+tpEyhpZWC2VsDdlXfWDXJZIUgal9cWnh/hEbZfMuyp9pNKNQHRVJjoGrrkxBOcg0S5uAMGhUszIbWiCQdMyg6Wo8yLvvv1xx4d4nliySxCAq6xcrq6Nb1dsraerEk7nqeuMDEukfYDrF/L0BGhCqxMMk7ajGYb6cFBzM02fyxZ2C5fLRkauokdARr7XsOnaz3O1pwWWWWGKHMqCsC6mY1T2gVQfUrqkv+6h63Uji2difhTxRPqZY0jK6Src1RfA3MLLdd/mce/EeSknkgaETQLE1sBGBq3U7Uw3pSu+1O3riEGhFRWASRvp6He0vhWuDyXb6dFAz3hSNmteW+nWh7WOmK7xZBpy3W9Gij7BlH+mLbjGeMGXAIptI79DVdtsU2clM+TkrchD+683Q99sejoFvWlpytBa5o3ITrkMmWjSfLyNE0iBiBRViQPiVgVJ7XWr3xRZrPZ7N5zQRH/wji4xqQSBxWuyWF1YHai2++Jf0c8VD5UITup5b7q24/nUP0xc+IM0EShsz7E3pOhdzzde4H9RqseWM8kWaM7LzsETpnCNp3XPNS5UubjEjA82mMtRH4mAK2KPU3tiBxSeOXN5Urr1idAQysKAa+4rtXXHiLNhUs0FA2A2AHoB6bDp6VYpa5+D42zWe82uSGyT+crpVPmASxHak9cUYFz5ZhQ0C2Zfh7I4y57jpt4rRxgwYMepWcjBgwYEIwYMGBCTvpA4jHcGWkVnErM7IvVgg2UV6uyG/yHCMuXKOwlFCBBEuqrVSPMbVX3qZB7aa26YuuNyJns5NpFvDIqK5ICosQbUCepLO0gofhX0x3g4ENySttI7hGJGlS2pSWauZVoAbja/SncLUfeI359NvC7PjXgrmxucAAkyThJjhTa58y2lVF6o47Ir01N1PuFG1G5fCfDsb5vMZeVFcUq6wouMhA5ZSegBYAi9xi58OyfWc5Jmd/LjHlQ2b26Xf6V+g9cefCsgnnzakcs8rgMPiGlqX5rS7jptjHx2IMjpANcrfXn5DXrVIgIfidNmDx46lLcXh/S7VWmM8stllY9hpbf8Aj98WmVgMmfkZkCVDGxULt8IUEAbAG7GOr6kzFEWMs9Ag/ZyahfyauhsWD8sWstf+oTOLAnyiSAE6ejEV7/ANsQwj/wDcN6g6/L6jX0WvMBqRtnPlpt578uSjeJEkhZ3BUieQo6soVzXNYA7KKJvbcDqbxrIxk/iydkLzKqOrAR9WLC0X4SfiY/6X7HGrRuCAR0IsfrjRlaBISBVga8+G3QaLJm5L1gwYMQVCMGDBgQjHmSQKCSQABZJ6ADvj1hU8ZcQLkZRDWsap2/BF6E+r0R/dVvUYFJjS40EuS51pmmzpWxYEQPQIDpS/a21keprFXns1m50YLI1mhytoFsaCgLRYnoFFn19cW+c8RRiIxxR2hXTqk2BBFbL1N++nEz6NuCM4+tSjY/8AJU/LSZD7noPaz3FKyu7R4bG7Qb0vQOJwuGJyi9AL9dPVX/grwsMjlgpppX5pn9W9L/CvQfqe5wnPn45Zc1mJG0o7WrgoKjQpGp5zRBpWrvr6Ya/H3Hfq+WKKakmtFrqAdmYfIGh7suFgeHVlgVFl8txRrdd0JA0utEUSVsXuOm2L5NGUOOmvr6LKw4JJed/uqrO5aKDKfV4BGVzTqzMA6Myr9oSVawVIULYIHNsN8R521KQCVP5f9jHXiOXR81FldAWLKRBNF6hqaiTq2PTy96B64+5nhEQAIklQN93UHHN8KgSKx3279LPbGK5uu2Uncb/c8KWtg8ayAHM3c7j2OO3Uql1ETQLKxdPPj1FoyKHmKTTDr07YdeP5pWny5y5QRh7mBhY2NSnvGSeUOtbbsD1AwlcW4WMpmIB5zH7WMudIULzr0ayLFWdqGHHxXxhoTD9WlEwZue5ge60DoYUpBfcb2BXfBTCW5idb2qvO/RU4iaPES5mXVflVPjDbLoKItaHboD27dsT80Qmblr4ZNMq+4kQMf3bX+2PvH4FmjU3qotRu7s0DffYD98QczOXhyUvfymy7+zwG1v3ZC7fLHoWHRpVEhLZGnnoljguZky0jLG2khmRgQCDpJokH2HUEHfrh74ZwbN5/LxzrLCBzgqRIKIfSehP4P5wn8Qy+nNB65ZdJ/qFKR+oKn98aF9Fs5Vczlz9yQSL/AHXFf/tGx/qxRNho3m3NSj4xEe0YKcDujL/Rs7kfWcySvUrCum/m7Fj+oAPvhy4dw6PLxrHEgRF6AfyfUk9STucScGORxMjFMFKiSV8ht5tGDBgxYq0YMGDAhfCcIfjzx8YcuRlSLY6BMegJ2+zH9oRudXwiupPLig8WcelnklWWQ+UsrxrCmwbQxXnPcHTdG/bFNkeInOF1aEy+XEEU2Aq9zJzfEeUAAdaO+4xN0Mncy6g79AuljtK9/wAq/wCD5D7QeVFIqGFfNEtBmCb6wLJttvc2T3x78TZ+4liiNzZhtAVhbRoOrBvlt+oxYJB5cIeQ+YiIpkkQ8yctBLY0QP8AdXiLwqJpGbOTWZZQBGCByRD4dvVviPzA9cGLnbhoqbw0CvxE3YRdSvIAyWUaq+zQn5sBt/ND9sR/DOW/4NkhsTAAt6ulbhT6kmz64jeLJjII4BvrbW/9xN9/m2n9ji8TKSZfKB4aZiPtGHVF9FHau567D5jBaCIS527nDfbz6b+dUpfBoSGiTi52l7ac/NL2Szgaa6DJByyQkVTHuSd+x9R64uZ8ux4kkoJKZnLOE6XyhTp32Fav5xU8KzMbZkFtL5ddpNyXEvXm7Ee3/kYufEk7LnMo5CmLWVU/d0uvTb+6L/TDMBrFNrTQ78eg63qenNaMmrBpxPyvbc97n63uo3FM6InSSWNpIzGu4Ory9S6CxHz2+RHfbDr4J4ouYyMLK2oqgjf++g0n96sexGEziwXQiStoi1MjlVNUrXu3fZjt6ViFwPjq5NpvJIZllJ0g8rwtTg2ARsXaiNx8rB1Jmf125QS5w8qB089TfzWZPfDn9R+y13Bir4D4jhziaom3Hxo2zIfcf6EWDWxxaY4QQaKXRgwY8ySBQSxAAFkk0AB3J7Y4hQuOcYTKwNK+9bKo6sx2VR7k/tue2M8y3FzEZDKnmTSEtMS2lQxA5BsTSgBfbTW9YkcW8QefmUmKloUv6up2DHoZTYvvSivXpuMUz8TOZzaLCitIzg6QQRy9Sxr2smtq7nqvNKW91h7y28FhcrDLINKPGl38KZN83myicsKA+awN0pNhFbrqOmr60GPoMabxPikOUh1SMERdlA6n0VV7n2GEri3iN+Gn6pl4g8xUSSTPspZ7FhBu3w0ASKCgb1hJ4znZXZWlkMsz3RPYdwFGyqNtloHbvjkORh7PiqJYpcVeJc2m6fjzV0ufbP54zSEKikBQei9dK+5G7H1P8TUygyc7Zua5UWPSDGeX4Qu6Md9VDoSLN1ilzGWMOTABosQBW7tIWBoIRUlgMpGwpmvHXKcMeaONc0TpVQBCnVyOjSsu8jbdqG3U74jii09x408dV0gMblpLvCXmkld41t2JLH7qlzvuNhW9AWelDDZwvhjIfMkfW46N0VPkO7V+3yFiwyuSUcoUAL0RKAA92HKo9l/U4klPUA167Ko/36/seuM6STNsEuSK9+/zwvZJXi2g0LC/j1b9eUg36UP9+pd/GnFJMrGhgIkZn0sGZdttrClKB7nevT0U/GkQeNGHTUVLkVdjoo7Af77YaMy5i4cmaSONiyI2lIqrXpsmiSas9AMTzgZLeW61WuvqKXItCQ4+/X1150ofFuIrptTqXzSLu+Ulgu57dP2xStI3lZiNeoPnw/8AUiXnFdy8Jcf0e+O+emaVQrqUMsQbSatXCq9WAL6v26AY7ZVBLCsi2HB5iOqyL3/cA/KsbUVOibR4J57c4oeKicKzqSqhlUFbBBF8rDoSOv6j9sXvh/PCHiUZ+5MDCfmedP8AMukf38KeS4iY5DFIoBRdO3cCyp/wlR/Ti84zkGSJWjI1CmQg/fWmU/KwK9sUwPkdmY/gmMRG2SAPAouG2+y17BiLwriC5iCOZfhkQOPbULr5jp+mJWLV51GDBgwIRgwYo/FfiqPIw6m5pG2ijHVj6+yixZ+Q6kAgF6BCQ/pI4VEM6qxli8/PLHGtsABp1Cu7har1Vm9j04BlVV5JUjeNbUJYAIZRVldzS1v6bfLHOCMT5hJXEuqmaZimltwAKB6D4VA9K9MW2cSR5FhgI89xu6mgkVUfMA6kbe5NDuMMxf2iRwIJBFHgL5czQ8k8xoaLJ2/H7pd49xDz51y8QBVTc7KTplbqF09Pcj0v1xaQ8TcRtqN194779TuT0HX/AOcMs3gjKwZRwLjIHmPOKMlqLLEsCOx5RQo0Kwp8K4I0wbzXMmhQFUgqqu29hU2JXbdr9qvZXF4nDRxZpm3yv35earbGMSTmG3pwSLxHijSTM7M6WaBYMCFHQdB6k7d2OL7hPinyowFzLBiLO93VnawboX+xw5TeFYljc2+w5SdhYHWh8rq8cvCfCRJxKXXzJlodCg3WqUlTse+mOQH/AKhwthfi0c57ERtI9PkR7sK2SAMi7rjQ4V+6T5uLFgxQuxc2dERFnsTpQA+uIGclzUiozGTRHTKHcUNABJCXYsA1th64HwvzdEThi6o0dnfmiYxbH0pBt8/bF1P4YRlYadmWwCRsVvpt33sd8LYn4yWPyiNo14Ak8t9r2+asZBGAC5xs6+/X5KpmmHlmXSjalVwrtrvzFKHY7GmFmxhD4nkRlcxGyMLZA1rRGvUQVAHXZlFDv88OHholsuYijOY9ULG1A6h4yb+V7nvj34ayijiKZoIiJI7RBAQ2nUhYNvupJjVb/Oe22NwzZWtla7QH/wBXoB62qp9N9/pSv/BXhllb63NGIpGUqkQsaVJBJYXszUOX7oHqTTjgxznzCxqXdgqqLZmIAAHck9MUPcXmykibXsmsInHuOjOBghvKxnnKn/nMCBQPaMGt/vdfhHN84nxCXiT+XHqjyg+Imw0v6HdU9jue+2x4cV4tBlS8AQnUqgpobcsNA0mubZQCBuDXUk0p+pYZOzG67h5Y+1GbZUfGs9JMoCoCVXQqIOzkADc2SaoAftjQPCfh9oIw81GdlAaqpFAHItfKyR1NdlUCj4J4YGTjfN5iTy3qxqGrykO2wHxSG6Bo1dAGzqYOA8aWVQ2qYqzFVMojG4JH9mBW4I37iuu2IsAjdcp7x0T2NnEzqjHcbt57pb+k6eBdLBrzQGkRjfUhN8/4ADZDH1IAN7KHBuF6VbMTsLAJJ7Lps9OwXeh+vfFhx3w79VnbXbI7lo3O+uzeknvIOhB3NWO4CtxbPNI4hQkeYQrAdDvdH1qqvERNlmNtWrHA1uDD2yWBrXC+XimHgsbTXmZBXURKfuR/L1atz36dBRvMqCbFHm39z6Wew/374jPSCNB0VRt69lv27n98LPG/GflyVE2vsTQ3P+/2wm7NM4lYwNmz79/xzDuF7UDXZdlX3Jvr73+uIuYVQbkbVXRPhQfOuvyAs++E3KeIc1KCV5tIveuXfTYAsDc1dYsl4Bmnf7WVUqQIdI1NuNWzNsNvbEDFl3K6abt799Nedrz4szoMa6nUb2i1v+ijp/57YuvAWXGZydNGGMbsp1uSK+NRp36KwFAAbYQc1kC0ypGjyNqJagzsQu1mrPUgenTDb4Ly2cyxcFHgSUDSZI6JZewD0QSrXuN9PthnJJlqHfrsrIWU3Net1Xv+Oi5TcSXMIXgQKY2DKAFAsANVqxFlW0sDRBJBGPsXFVyrGYKXy8y2V9G+63tR5G9Kv7tYtcxkSgrUSLsjYCzt0AAxRTTLAHjlFxObT0V22Kn0V+t9iD+LGqwOazv7++gTZadPfvkq7MZAjMiZ5AqNu0gFgX0sX07XfcYvsjKXVVXdWF6eoFAnUPw/xd9LxU8DRIphBnGP1V+63tf3dV2E9SLI/WxNg4fJlJGjZwdEmhHB3NgsproQyUdrFmsZTSWkS3x9FodowSmB2mYCgds3Gj10T/8ARznPsZICd4ntR+SS2H7N5g+QGG/GUcA4mYM5HKdkJ8qX0pitNv0pipPoNWNXxp2DqOK83iYjFIWlGDBgwJdUXiPxQuWqOMebmHH2cQP+ZyPhX+T0F71nsmSzWY//ACIg8jsH8wOPhXUKq6VRZpQb77kkmbksoYGjzRtzJvIx7P0dSexBB69wR2xbNxJJHCQp5pY6hH0ttrN9VA79th12wph8Wx8gzt03B10cCbBrjsddFrnBBsYe02K1PDwXSebToEdvISVgS6dW7s/sNzfQYYvD/AhlkJY65ZDqlf1PoPRRZoe5PUnH3gvBPJuSRvMncc7m9h2Vb3Cj+ep7AWuH3vtZ0suc0NkveO8yFymk39rJHHt3DOCw/VA+PnC0dY0pFUhS5J733xC+kTcZRfXM3t+WKUj+axNCIFILlyFABH/jbbHlvjUhD2jkL3A6/b7cUzhx/TPU+/qjOxsUjQuvMwPsN9W/r0xW/R4pZ87I3VplF+tRhv8AVziwnCEj7EuAOncmjviP4EYD6woFcyt/k0f6xt+2I/BiDI7w6nbLz9+isnvsfPp1XHhcP/EycwULNLd3fMztt7c384tTlQ5C+YRd7g0cU/BBqzk7aVNPKf8AOVF/4f2rF+la11L2Jwnj6OKN/wDLjm/x4/Pw+S4CWtb4dOqzhcv5Oa306ZS0ZLBqEkZtTy9Sy2vT7uPGfyqtmY3Ro4nX7UUNA1qdSxgMaNsoG3qfTFr4u4WPLBi1GR5dSb1zAjSB72xF30Y4gZpfrEK6YxI83YnU6kG26jlJIu+tMces+ETGfC5AaNVfjsfL7KeJp1u8/wArVMnmlljSRd1dQy/JhY/1wv5/L/WJ3WQ2sTDSn3d1DBiPvHc7nYVsO5j+AeJnS+WeJ4TEbjR+vlnqAe+liR02DJiT4p8LSZk3FL5erSJQdW+gllYaaJIsgqSAwrcVvGZrpY6bofdhZErNKS5x3xaF0w5ICVmLIxUmww2CqK5iTe46af2ufBfgcZZVlzB8yeqFksIx0oE9Wrq3zA7k2fh/whDk+ZRrlPxSNV/IdlHsOvcnF5jkGHbEOqgyOtSkjxnxBszmYuHwBS9iWUvekBOdV2vckDejVrsb268H4DmEIEiLHGj6yQbZubXVL7/LYdLxS8SzbZXi009FqdSVHVojEqnTfcEEj1KVh/4XxmHMprhkDjvXUezKd1PsRiLoY5327dpWm/PDGAB3XC768VB4bkPNSRMwgZW0alcAhnCLrP8AiFX6qThA4v4ay8HEh5AYCNNTgsWAdtwBq32UAmydnGNF474iiyqWx1OfgjX4mPy7D1Y7D9hjNM5xIKWaRhrkJaRu2+9D8o2HyAHTHcS4Zco3VUAOvI+/fVQuO577BjdF3oAHsP59P3wz/RZ4OjGXbMTRqzT/AAB1BqIdDRH3zzX3GjFZwTwc/EZUklQxZRd6aw03fYdlPdu46XdjV0QAAAUBsAOwx3DxlosqEzg52iyniPCBl+KzxhQqTpqQAAAawF2A6VIpP6jFjmphRf2WQ/0/Zv8Ar0OGbxj4bOajVo6E8VmM3Vg1qQnsGob9iFPqClLmjIrI4KtZDKeqsRTqwHw6huR/ULGFMVGQ/NwKth7wrj7+v2Uj6I3T6xmga8wojD10kvqr2srfzXD14iyheAlRbRkSKB1JXqB7spZf6sZiMg8MscuXcI6bBjvqvcKwHUEWPRhRG420rw34iXNo1r5csZ0yxk2VPqD3U0aPse4OHYJWuFDcKqQFjrSJxHxDCVqL7U9QRYX52R/peFLjKPMOY36KOg/36nDjxrwRNDmXOXiMkLnUApW1vqtEjYHcdqodse+HeAcxI1yBYV/MQzfoqEj92/TFEzsRI7KBovUwz4FkQe52pHifkl/6POF/XpDBOw0RAMRXM63Wm+gANWetGh6hw+krwsJRFmUOgxcjkDbQTykixsrbbdAxPbDTwTw7DlFIjXmb43NamrpdACh6DbE/MQK6MjAMrAqwPQgiiP1GGGxAMynivOYjFOfLnYTptfBY6zE3ESHGoqwHTcEki9x0Nj1B+eNK8H8Y+sZYajcsf2cvrqA2b+oU36kdsZfxXgi8PmMRdySSUvuh+Bg4rfdlPewx6EYteAcWOTmimYnRKumUb/ACdMhruu3zDGuuIQPoGN3D6J/GNE2HbiAfHhrxWr4MfEcEAg2DuCMfcNLES/xDwsXZ/Kl8tJDqkjZNalj1ZeZSpPUiyCd6BJJmcD8Px5VTp5nb43IFn2Hoo7D97NnFpgxU2JjXFzRqd1Z2r8mS9EYMGOGdzyQprkbStgdzZOwAA3JJ6Ab4tVaXfHsRKZcggETkWbrmhlHb1ND9cS8rMugaE2ZB2A6df9Dj34gi+tZNzFzMpDoKN642D6aNEE6dNGuuK/h3FUjy6vJNHGg2VmIGpTvY1Gj17YwPi0LnOa5nHTQX70J+SchcMhB4H39lYXIWUiksUCRfqOmKbKZsZOeVnbVqBBA+8w5kAHqxaRa9WUd8VvEfpAyw2iEuZdTtpGlK92eqHuAcVXDfFKySSSZuBdJjPkRx7KX6Bd68x21bSHYaSRXXC/w7DzxvD3aeJ5jXQdR8q3pMvY7sz3dPDr11Pkmbw7C1Eoy25ogdbG5JPSuuLpM0w1sV7ab6AYROA+PwhZM0jKQKR0B5B0GpRzEDoHW73sDc4ccln0nULBLHKo5mKkGvYkGx+o/0wjNBNG8uN8dRr4fcnopzDXvNr8ePHkqjiWcWTMZWFQf+apIIo2G1nY70EQ/vibxTN/UpmWODUZiZEK9SdtamgTsSG+T+xxG4IrZjijOwA8iMlqNgPISi0SB0RZO3cYZs+2XldYXdfMB1KofS4NHppIYWCfmCe2N7CYZpwuUHQ+V1oNudWfFLySBsosWANRfPXfpfokOeDMrPDmAojk8ykjFDXq+JSt3RHUnpWrarxp2IGR4FDCxdE5yKLsWd69NbktXtdYn4ew0JiZlJ+WwVGJxHbuzZQOGiMGDBhlLJf8U+FBmwHVtEyilarDDrpYDci9wRuCT1sgoGf8NzQapJsuQE6yKyFa9diG/y37Y1/FX4i4OczEFBAZWDqDekkA0Gret7veiAaNVheWBr9eK0cJj5YO5fd660sgbiEUUh1igSLIBsGgKYHmIoWK7k3tWHvwZ4QjeNM1mF1ySc6K/RFO68vTVVHfpY7gkw+F/RoZphPnNIANiFTquugZ+mn8oG/rVjGiAYjBDl7zt1DGTMe89nx3RgwYMNJFGKPxB4TizR12Y5gKEq1dddLg7OvsenYg7478VkLEqzaIUGuZ9VWlMasbgWoJPoCO+K3h/F1BUp9lAzUPskCmyFHwya1YkgWyjruBit72NoPO/PipNDtwlLieUmyjaJlGltlcWUe9yLO6E1ekmwRYLVePmQ44MvnIZbOlz5UpPdDQBb8yHTZ7gX3xorBM0s0MqAqr+W4O4PKrgg9QadT6gjboDjJvE+V+qytBKHkHVKWyymwpuqv4lINdG7aaVfF2Tg9uybEnajKRr0W04MY/4R+kbMQMsWZ+1hWlZyOZPfV98D0PNXfsdfVgRY3B6Yca8OFhLywviNPC+4MGDElUqLxd4ZXOxDlBkjOqO9hfdSRvpahfuAaNVhSymRjzmUeFgUnDc9mmEiHYGuijpQ7E97J0rC34j8NM8gzOXpZ1FMOglUdj6MOzfoexC2Jic9vdOo1UZHPLMoOnJUfgDxG0TfUsyadCFQmwAxF6LPUd1/b0GNAwgZrLR59N1C5hFZU16xpciqZQQTRrYj5YtuF5nPeSunypQBXmMWBaiQT13G2zfeFHviOGn7QZSNQoROsJpwYMGG1ajFT4l4U08H2baZYz5kJ2rzFBABB7HUQfnfbFtgxwgEUV0Eg2En+B/EkLZc+bMFzBdmnEpCnX02U1SgKoAF1VHcHCv434jlcyyx5aKOTSTKxQ+X5tgjkddnALkk9iK7nDdx3wBFPKZUcxOxtuUMjH8WmxTe4Ivvvvim4f8ARhvbZlgoJ2jj0tudRHmO7kAntWONGUVSeiOHDhI5x51XHx2Pmqjwz4RGYuDU4iRbd9idR3RSapt+Yj0UA7Nve5rwdFHRzUjyOFaRfLpArJXQGyzc9cxI9sOfDuGx5eMRxKFUdtzZ7kk7knuTvjlnOErNr1knUhjFbaVaia/MSqm/yrXewsaTZCjPjHyPJaaHLoNko5v6PzoeRJfMkQHy0pQCQeZHb72rTp6KAeYgkCs84nHH5qzBLWwSKoKFO6kAqxZzSaT0N43HhcBGolrBY2K21A6SR6Bq1ad9yd98UHiP6OYc05kRjE7G3GkMjH8RQ1zdNwRfe+uOZQ0UArYMZo5kxsH0Ph75jVW3h/MZTyS+W8tEPNJp0gq1DaSujAUCG3GF/gEJzeazLxtWVE6OCVtpJEAY6WJ5UBVexsNsR2ruFfRqGZg8ysAxJIhGvc2dLM7Bd/Y40LI5FIY1jjXSqjYfzZJ3JJsknckk4HMa6rGyWf2bL7N130pd8GDBiaWRgwYMCEY5ZlCUIU03Y+/UX7evtjrgwIVXw6ORbC/Bq+B7DR3uQrAEOvWh26XVAWmDBgQjBgwYEKNxHIrNFJG2wkQoSOtEEf8AfGdZ3hzR5jLZKeRlVmtXLDyyqsCFXbVqNBQrEhbWibptOxU+I/DUOei8uUdDaMK1KfUX/IOx/bFEsLZCCdxqrY5MunAqfDl1jDEbamLuSep9ST6AAewA9MZh4q4quZzTSJuiqI0rq9Emx8yxA9dvXFLx/Py5SVsq0jyqprd5Av8AgLMMPvhDwegWPMSt5jVqRapVPrVnUw7Emh1AvfFcrXy92qC0sLJBhLlzZnVoAD6k0oGT+jNwQplCwuoaWh9oJNtSqfhCk/eO4GwHQh9y2XWNFRBSooVRZNACgLO52HfHXBhlrGt2CzZJXyf3m0YMGDElUjBgwYEKvz3AopW1stPVFl2JHSie/wA+o7EYnRxBQFUAACgB0AHQDHrBjlAG1yg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REBUUExQWFRUWFyEZFhgXGBgeHhwaHR0dGiAeHxoZHiceGyAjIhgYHy8gIycqLCwtGR8xNTAqOSYrLCkBCQoKDgwOGg8PGjYkHyIsNCw0NC4vLC8sLTEwNC8vKjQwLDQqLDAsLCosLy8qKTQtLDQ0LykpLCksNCw0Ly8sLP/AABEIAL0BCwMBIgACEQEDEQH/xAAbAAACAwEBAQAAAAAAAAAAAAAABgQFBwMCAf/EAEIQAAICAAQEBAIJAQYFAwUAAAECAxEABBIhBSIxQQYTUWEycQcUI0JSYoGRoYJDcpKisfAkM3PB4RXR8RYlNLLC/8QAGgEAAgMBAQAAAAAAAAAAAAAAAAQCAwUBBv/EADURAAEEAAQDBgUDAwUAAAAAAAEAAgMRBBIhMUFRYRMicYGh8AWRscHRFOHxIzJiFSRSgpL/2gAMAwEAAhEDEQA/ANxwYMGBCMc5p1RSzsFUdSxAA/U4r+L+I4cuhYupYMECBhZc9F9R69Og74UpTxDM2wgKnVyO9JoXe9KM2pSemqtW5+Qi4nZosq2OPPuaHX3qmmTxMlWkcsg9VUKP0MpW/mLGK3N+LGlHlwK0T3TtKoBQEWNIJp2I6USB1PUA0s3BeJCTzSqs1EDQ62AfZtK+/wA/XCenEjL5ULMFJcmWU3sWI1XvbMBQA9APYFJ/6r/EDpZI56ca28+icZhInkASX4DW+l8+H2TfHNk5UYyjzWRqLSHzGc9iL6Dry9BjplM5IirPk7C76oGP2bgeg/s2IOxXv1BxT/8A0YHVnyubdnUBalRdLbGhaqpB6825x18NcRl5IfLGkXq6grRph62DY+YrGcQWNMsLyS06g6UK672USYWGQPbGMjxR7x4cfTnzTO3jUZjlypCgR65ZJFJ8v8gQEanHfel/N0xEn4i6RmU5yVwPw+SNz20+Vt3O47d8LuVzyQyZ1Cp5nsbgAagVPX3S/wBTiw8OeA/rUazzSPGjAmONKBKHozlgfiqwoAIFEmyQH2MmxDi5zi1ulVx56+m6ogZF2TZpdbOwPD6pgynidomj82RJYZQCkgpXUNuC6DlZN93ULp7rVsGrGc8e8LrkfKMJLpIfJ0SG61K3Q7WNIYUbPTfth44GzHKwl71eUmq+t6Rd+94ahD29xxugNePH31UZmRgB0ex5++VKdgwYMXpdGDBgwIRgwYMCEYMGDAhGDEbMcSjjKhnUFrrf02P6AkAnoLHriQTtgQqXxB4riylKQ0krC1iTrXTUSdlW9rPvV1ikyPizOZhiEjghskIH1vZAsi1KC9/8remFHhuZeaRpHjMsuatgoIJ6jRW/KEWxZIoYj8L4nmZABHlzKm50qWZqsnUe29nvv03xScx41ey0zhYxGQT3t75e9lb8V8aZyHX5jsa6SQiPTv30MhYqN6Ic3XSt8feC+O87qG8eZQgMfhUgH8yUoPsVN+3XHDKSfXGJGleUKwawbFjoB8ttqII7YrouGtkMzG6ktDI5rbbUp1GhZ5SVPf7n5sQp7XUT4dVa6LDxRADUu0159FsPDOJpmIw6XXQg7MrDqrDsR/5Fgg4l4QuG8YaGeSQJrEibonKC61TczHqtg0CTS7GsTc54gzoUOqZchvgUF2vv8Wpdq3usWl+Sg/QlZLmPYQ1w1KcMGEfgv0mKzrHmo/ILUFkDXGSfUkAp+tj1Iw8Yk1wcLClJE+I5XiijBgwYkq0YMGDAhGDBgwISn4e8DfVsx5rOr6FZYzopucgku17kURf5m9awxcS4lHl4zJK2lB362TsAANySdgBucSsJ3iLiKh3mddaZd1jjW9hIwBZ/S+cRj0pq+I4plk7JtgWeA5lXEyTv5k+S58Y8T5v6u8yRxwRjYCXmkN8oJCkKhJIFEt13IrC1lMhLmcs8StChjm1MrIDpc8wZZI23DJyWR6ithiQ2XzWfd3gh+wcaLlIVGSu12TR3BCkX3GOQ4NnOGq7LDUZXnaJtdG+u9OBV2aNV2wqyPFPZnsB+leB3B8OKv7CINymTvc+AI8tem6m8DmzOXljy7xgB2uxzKw7kNQNgDo1EV3GIEOYkGfnOWFhpmBU9NgAT6UWBP69cXvBeJeXkkeeQDWS+p2qgTtux/wDnf1xRv4nWG2y8KvC0wQvbgs7AvtynqeVdVAseoFkZzHPfJJUYcaLehN6n8Kb8Y6OcgjMQCCQALPIr5xHgPnZ2StkeWGNgQeZH1eZpPqL/AJPph98R8WbLxsyLYiiaVgO+mgq/lG5JNbBffCZ4o4FmrE55WWjGYnZhGw1Xq3Rjq1K2pFavLK0wfdi4j48hRkWNGnc0pIBUAMQKBZeYsapRt6kbY1cNccQa923pw/dKRslkA7u17crJ381U8LzsnFsyiyNH5OWImbyg3OzWqKbJoAB733uqHXGh4g5DhCQklLAJJCgKqi+vKiqCdhu1n3xOw2AiV4c7uihyRgwYMdVSMGDBgQjBgwYEIxReIc1IHVYmIbypHVVAOp10BQRVleZthXc3sKuM1mVjjZ3NKilmPoALP8DGODgU+ckbNyRl/NJcBaJVeirXxUAANgemF55RG20xho2SSZXuDfFN31ZlVgkEwd1RApQBQo0iTmVioDBRfQ+gJxacJ4xGk8sTZjXRVLdruSrcg/CoOpBpugysABhPyvEJ4TpjmdK6o9svyKOdSj+6Vxc+FuNpmZWyrqsGlNo4wCsg+8dZW1FEcux3O5xVDLmNBN4nBviGYixzGy+/RtwjyZM0HHPCywC/wgarHs9q3vQx98G59IIXZEHktMW6/aBXNJy1RAGkUDfzPWVxEls9OTIYQkUfMGKgjmNtRGrdiBe3KR3x74LwuHKxJJMXLFiyKQaUCyGEaqNJC1uwtbrYmsQMrnydnHplOpI0rkqHG2lz93cFTeKsmsHEgy8onTU1fjB0k/qNJ+dnvjrxOFJolQlqQqUA07aartft1xXeKuPpm8zCYwWVbC6QxZ1Y/GFA2UlG072wBIFVdm8PKCGBWtipBB/UY1GNZJRIukzA1rmBr9wo0UMzOEg8tW0Xb2dh1AA77jv64p8/xTOZWU6lSRd78sEURRYBWJHddXQE9dwatJM5o3DaSvRgRt2732JxGOfikCrr0aTsdyOld/Xbf274hIyTOXA6cB19/VXiP+rmc7u8tPwonCJIc6StklmICFa03vv3oWTW3w98aH4XkKB8sxJ8qvLJ7xt0FnrpIK/LTjN8xwJRLlngkVJJJCpBIPUny9Sg31CX6am27YYfBWfd+IsrqqOkUiSIABTK8W507HqaPpXrhRhBcHN03FdedpGd5xBJzf2X5i/4Wi4MGDDSRRgwYMCEYMGDAheJZQqksQAOpPTCLF4c+tZ51lsxRu7Ol7MxkLoCPQqwPvpr1w18YG8Jb4FlBf0+FtJPsH8s+xAPbCfw7hecXiWoxuOdjNNr5JI+bSoX2BAC/dO+2+IOFkHkfsR90zBdOIcBp7r6J6zmcjgj1OwRAVWzsBqYIPkLI+WDO55IY2kkYKiiyT6f9z6AdcU3iHh0kvDSjAvIqIzAWSxjKuwFdSdJA9SRjJ1BIUMbUbrzEqR2IUkD9iOvbFcsvZ8FPDYXtwaOyZuCkSgSOBrMilL3ZELfAD2AG1DblOPnhCfLpmZIpFQuspELGuxut/wksQfU7b9a7LZ/6vGZn6LZQfietqA7DYkjYAUCScNHgTIwvlJI5EUym1zAYCzq5t/VTqsH0o4QZqbK1MRlYwtAvZWXiFp4vt1dFjWJlYSaqUkg6wo2c0K0kj5i96HwTxKPNZrXmNCSgBoEGykkcx3+J16V2BsX1WpzfgLMqTGNDRjUFfUigqwAN2NYJC9ADRJ01Zx94V4KlnjUKt1yOZK8sOh0sRTayLWwAo7AkdRc28woWlsrBGbfV8r9R1WvYMQOB8ITKZeOBLKoKs9SSSST2skk7euJ+NBZCMGDBgQjBgwYEIwYMGBCUfpL4joyqxA7zyBWrtGv2jn9lC/1YXTxZ1OhSwIA2DsqrtsoC/FQrc/+BYeOsyHz8UZFiOFmI9fMbTX7RH98csz4XkBsEkmuZSu/zD9DW1ixthGaRmYg1fC9uv2TWAfAJXdtwC9z8Uilyz/Wl1hF1K3R6N7ArR1AitutjrucXfgXwmuTh1sPt5d5CSCVHUR2NuXuR1az6AUfB+Eas3HG9UD5jKDYCw7ILPU+Y4Y/LGh4lh2Mtz27Hb34ql82dzgw9y9BwVR4jhCxNKoAkXTUmlSyrqBNFgaABY+2+Mr8S8XzLzU0jyRiJ9aGhagjUDpQaVY6QTV6Qw742mRAwIIBBFEHoQe2EHN8BGXzyqG1I8XIGG4AbdS33uoAJ3rrfXEsRmAzDZN4MsJyOGvAqm4Hm5TmUdoY3IAXlLoSA2odyGo7gEV/FXfjXhrytGMtGY5WIadoxUgU/DYHK9lXHN0KrbKDeFfVLlXnSMFCpmVdEjx6SXJRmG6kBSNIATlPU7VceGYswyymJFigdFAllBErsALoo1Fbumqq6WSaqjcWDe6TWKjD3NeG5QeN2lnxIGhzscM0j+UdBk+G1UtT0yqLoKSDWNOb6OciVoQkejLJJq+erVZ/W8Ib8SimIhrzpojRm0CgqtbAOTbDcpVVZJ7YafC/i8RosMoYhaVHUFiB0Cso5iBsAwvsDuLa2Ke9H7qnEQPIzNNge7VLxbhMmVzuVhZ2dPPjaBj1NSKGBrbUoI6bU17bgXWQzkQ4pNmlU+VIFy+uxRkHVq/AQka6va6rfEni+eWfMLIEuPIyFma92OkqwUV908253KAbAgm5j8Nw0AL8u9QQadPfvWqjZ2ut8QdI57j2JBIOt8FS94LWiQHavv8AhW+DBgw6kkYMGDAhGDBgwIXwjHE5NS2rex0GptP+G9P8Y74MCEYSvE/Ccoktqcwk8nMY8qwt/wAxR7jWyDzHTZB3Jw18S4gsEZka6BA27lmCgb7dWG5wkJx6OCfMSz8haStZII2VSFDdDylNhv6jCeLmMbDkbmdVgc9a9Ezh4y42DVeSp4s/lsv5nn5TO63jZBLPpcgMpU0FIC2CRagncjF7n+GCLKx5pX8qWOMAuBauv4XUfEN9q3Hbrvz4XxdOIvL5cZ0IAA7GtTbWNFdKPXvjxluCx69KsXMTAtGGJWPuABdEjrXuMZP6/TLM3K4cPGvkuySTRvIay9jvfTl1Xs8czco0pCzR95RHV/3Y5SrD9f5xd+HOOZVY1ijdw2umEinUJHJPOVGhSxOwsA9F9MUPEvEf/wBvOYykgBUliHAJO9EFex7/AKYi+DjA5R8wW1yMJC6SMYnZWtA60PLZTVDdSerEnThzASyzZ3ZQKNcb6+myvljqMF4o8h63oOmq03BgwY1lnIwYMGBCMGDBgQjBgwYELMuMSq3GZle+kKigTtRY9B6t/OG6GdXW0II9v+47YTPFkRj4u5/Gkbg/LWn/APGL+LemTZq5fl2U+o+78wa3x5j4i+pyCm/9Pa6IStOp+2i9cOmC8WC9NeWbT7sHQn9a3/TDjjKPGPGlhnyWaUElftSoIDeXtqHpuCV9N6w4z+PcmQVEkj2vN5cctrqG1lRynf5jG1gTcLQs+EGsvG1M8XQO2WLRsytGwfkYqdI2bcEdFZjXsMIqeIH+vwxTyFmQsnMgDDUFatSgK3wDtdnri1y+filYwpLLJIykxmVs0A4A3DozAA13HKeu3w4T/FTiUySTINaijp23Xatj29fbCU87nT5KIoajnyK9D8Ow3aNddafMfstVzHD4AzzSBW6G5ApC0Pulhyjv1q8KHiXxOsziHXJDC6MWkRWLsBQARa5VJb42qwDprZjWfR3w9pJSs7PLUSSRB2ZgtlgdIJr8O/8A74r/AKQsvqnlK/2SKmoHYPzOV/UFbHyw8WOLstJRjG3ROqsPD+RiedIYWlUPe/lRKAALv/mN+EDp3GNE4X4Xhg3W2f8AG2kkH1AACj9BjHvDIzHmLFAjh6ILLIy7EgsSV3q6PXsMadw3gzuwDSylF+NvNlNsPuqS37nt0G9lV4sQM4Zktx5VQHPdXY2F8ejn6Vsd/krT/wBAQh9SkarLeW8ihievJdKT7He8euGxiJjrIjaUgRxlhYVFCgdeY7EmrrVVmrPnj2dKgRBLEqsusvoUHZQuvS1O2rlBq9J+WFbMyeUpaRlhkEZXyepMqMrxvGqg8jMt9KBJ9Ww8crDoN1mta560DBjOst41lQJSTMBRk1lCWqg1ansAgEgbbnsNi5+H+Px52ATRagCSpDAAgjqDRI9D16EYk2RrtipSYeSMW5tBWWDBgxYqEYMGDAhGDBgwIXLNZVJUZJFDKwoqRsRjOOM5dGzpgjUrl8kgdlUWDPJuC1nm2KCzZpnHfGmYzXgp15jNSb/aZuQ6lNsEhOleXuPh/bFkQ71q6EW5K3D1NyHLTsvxtmKXaNQdKEbgkvQFHr1oAHHeKB8vG8uXzJLeV5kiyKyuTpU8osXsV6XQHbE/xBnLVo444yzHzsxSaSxN+XGaFb/GfagbDnDD4fky8ayQM5mMKBpXeyibbKoYUKqvxGubfopK6NrnNcM173XjXktLNK1oo+/e3ms7g4flpI5AJ2ZmBMYYhA7kAnVGWJ2JYWOtD0N38jSqqxz6leaRmmWNQq+WsagqBV8wVFN7c2L/AMWywrGiLAjPIPgZQAFO1v6D26nf0JClluFOQDJNK5WOPaM1cTEMy6gNWoaU3J6/zT+qYGUR3gKB46+QV0WHfLTt/wCfNM/BeJZuR5IYZR5cSXqK9JCvLGGP3QdyCDQHoQMOMHHT5ipKgj1g6DrBthXKdgAxuwATdHp3zeNGyLeZHyhK85QSfMjYkiQgWNaggk3uNvQ4c+I8Wy/1VvPkVFdSpF7mx90bkk9qBxCKYgBUYzDd8kCvD6pswYq/DHEzmcpDK1W6716gkGx2O269jY7YtMaCySK0RgwYMC4jBgwYEJK+kfhR0x5pf7K1l/6bEEN8kYb+iu57Yq+B5w7Weg2+Y6g/Mf6dhZxo7oGBBAIIog9CMZV4x4ZFw+VAhZomBZogRaKDQ0sTup3AU78pAatsZWPwRm7zN1pYXFhkZjcL4ilfZvhcc2T+00qCgJcgcq3rI3rbscLA4uJPMna1gkfyoyqgsscWw0qxA3Jckm6oCj2r+MeJJM5oysJbSxoWpFnrv+Vd2/Q+gw2wNHlkiy6noAqjqfmfmbPzvFmAwjmgl+nLokcFEXvMjhX5KgjP5Ix6IcwcvY+0Lxvrf2aXsPYGvkNsQeNcLETGAkHl309geg36HvXpixzmby8eYTzyAI6kICkszC9AAA6Agsf7q+uKmbxNlQ7sIZpWL88kpUAFqN6V60DsD6YSngMMpEduHEnn46Lew2KbhiRIe74DUquhzcsKrHJl1zKIKjbUVZV/DYBNf73x6cyZgqrRJBCh1CNDZJ9zQ271WGV+C6VlklOiJAKJ2stVbnsNQ/XbHibgogjleYlBGVAIF6tRrYd+o2x0/EXObkvp1TobhGOz3tWi5q31bQ5mWLUNSkkCxt70ewIw1cH8QxWrRyK8cppwv3ZCa1KLPKx2YC6PN+M4XM9kYp8lyTJL5DFxoNMIz8YKncV8VflGIHA84/DZ42LsIJG0yKbKnUQuoKOjAkbgbiwb2q3AxZz2mai00RXD36rIx0pns6GuPRaT4myU02UljgZVkddILixR2I9rFi6NX0OM18OcPkZ5IcwfKkjapAxtieuok9bG4clrxrUGYV1DIwZT0INg/rhN+kLhVtFMg52DQtX3gVaRb+RRh/WcP4mPOzeqWYzEyQA9mavjQVbpyo5dDSWOrMLPuEYgEfoMTPo8mSLMZiBPgYCVB6Vytt2PwAj8uFvM5ZnLHTqDmw+2w7Xe40/771P4MTDn8tJuBMzD5hl0g/IsNX7YpZE2F4q96149U1j4sgY/OXE72bWo4MGDD6QRgwYMCEYMGDAhfGNYyjgudjXICYlWGglypplZ3aRgb6kLY9NxjQ/FWfEOSnkvTUbUfzEaV/zEYx3xLCsUemFWSGZwQHoH7MCyouwpJX537Yvw4zOy+vDhp5/Yq6F+Q2rHg2dWYEFrllAonu8pAZWJ/APswPRBiTJG6vIihI42l1suo03lqvcKaOtC12bLEEbk4SspnmhdQQzRs4d1T4wVB5lNHersdNsXuU8SM8YCOkv2T2CKKEtqs3VmhYA6g11xi4qCTDykO1F79D/HqaPBejwphxEbRxGlcf44+fkmTLZWSR2eUJI7yKC1mhykKo/KL69zZ74kJy+UWag6GJ1jrVQ23B9dt8QFz4PnAwqjFFmi1Oo2q/Xe+wGIOe8XROskMUYfzAG+zNaH9GcjlAoHa76DCjblOmpI4eHnWpv/AKpl1RNAOjR+PE6634hXMigaUPKwuJlQWxvcaj0JJ7e2F7hXDVCMWRiwm8lGb03CjUdxylelDrio4hl83IQjup5dRjjdlACCg70u5NncncnteHvhX0YZjSsc86RwqxbRDZJJFE63UUa2um9q64f7B7e7Wuh+vvwCU/XQtOc8OhvnppXrsrz6Nb+rzHbQcy/l6b06QFB03vWoN/OG7EfIZBIIliiUIiClUdh/3+Z3OJGHWNytDeS85K/tHufzNowYMGJKtGDBgwIXmSQKCSQABZJ7Ad8YX4m4uc1mXlPw/Fv2jWxGD6XRcj1B9cad464npiWBTzS/F7Rjr/iNL8i3phOyPhBy7PNp0l9ekWdQUAKG22UVekXZPpsbGjinMPGSMyj+F+FeRCczIOdl5Afuqf8Au2x+QA9cRIRN9Yjlf+1XzU9dIZlB+TUCPy164YPqzZ3MrlfuDnmI7Rjt7F/hHzY/dx38W6RxCgBUWWQUNgLeQ16DZR+4xIuAKYLgJGxt81Wy8Vg+tpEyhpZWC2VsDdlXfWDXJZIUgal9cWnh/hEbZfMuyp9pNKNQHRVJjoGrrkxBOcg0S5uAMGhUszIbWiCQdMyg6Wo8yLvvv1xx4d4nliySxCAq6xcrq6Nb1dsraerEk7nqeuMDEukfYDrF/L0BGhCqxMMk7ajGYb6cFBzM02fyxZ2C5fLRkauokdARr7XsOnaz3O1pwWWWWGKHMqCsC6mY1T2gVQfUrqkv+6h63Uji2difhTxRPqZY0jK6Src1RfA3MLLdd/mce/EeSknkgaETQLE1sBGBq3U7Uw3pSu+1O3riEGhFRWASRvp6He0vhWuDyXb6dFAz3hSNmteW+nWh7WOmK7xZBpy3W9Gij7BlH+mLbjGeMGXAIptI79DVdtsU2clM+TkrchD+683Q99sejoFvWlpytBa5o3ITrkMmWjSfLyNE0iBiBRViQPiVgVJ7XWr3xRZrPZ7N5zQRH/wji4xqQSBxWuyWF1YHai2++Jf0c8VD5UITup5b7q24/nUP0xc+IM0EShsz7E3pOhdzzde4H9RqseWM8kWaM7LzsETpnCNp3XPNS5UubjEjA82mMtRH4mAK2KPU3tiBxSeOXN5Urr1idAQysKAa+4rtXXHiLNhUs0FA2A2AHoB6bDp6VYpa5+D42zWe82uSGyT+crpVPmASxHak9cUYFz5ZhQ0C2Zfh7I4y57jpt4rRxgwYMepWcjBgwYEIwYMGBCTvpA4jHcGWkVnErM7IvVgg2UV6uyG/yHCMuXKOwlFCBBEuqrVSPMbVX3qZB7aa26YuuNyJns5NpFvDIqK5ICosQbUCepLO0gofhX0x3g4ENySttI7hGJGlS2pSWauZVoAbja/SncLUfeI359NvC7PjXgrmxucAAkyThJjhTa58y2lVF6o47Ir01N1PuFG1G5fCfDsb5vMZeVFcUq6wouMhA5ZSegBYAi9xi58OyfWc5Jmd/LjHlQ2b26Xf6V+g9cefCsgnnzakcs8rgMPiGlqX5rS7jptjHx2IMjpANcrfXn5DXrVIgIfidNmDx46lLcXh/S7VWmM8stllY9hpbf8Aj98WmVgMmfkZkCVDGxULt8IUEAbAG7GOr6kzFEWMs9Ag/ZyahfyauhsWD8sWstf+oTOLAnyiSAE6ejEV7/ANsQwj/wDcN6g6/L6jX0WvMBqRtnPlpt578uSjeJEkhZ3BUieQo6soVzXNYA7KKJvbcDqbxrIxk/iydkLzKqOrAR9WLC0X4SfiY/6X7HGrRuCAR0IsfrjRlaBISBVga8+G3QaLJm5L1gwYMQVCMGDBgQjHmSQKCSQABZJ6ADvj1hU8ZcQLkZRDWsap2/BF6E+r0R/dVvUYFJjS40EuS51pmmzpWxYEQPQIDpS/a21keprFXns1m50YLI1mhytoFsaCgLRYnoFFn19cW+c8RRiIxxR2hXTqk2BBFbL1N++nEz6NuCM4+tSjY/8AJU/LSZD7noPaz3FKyu7R4bG7Qb0vQOJwuGJyi9AL9dPVX/grwsMjlgpppX5pn9W9L/CvQfqe5wnPn45Zc1mJG0o7WrgoKjQpGp5zRBpWrvr6Ya/H3Hfq+WKKakmtFrqAdmYfIGh7suFgeHVlgVFl8txRrdd0JA0utEUSVsXuOm2L5NGUOOmvr6LKw4JJed/uqrO5aKDKfV4BGVzTqzMA6Myr9oSVawVIULYIHNsN8R521KQCVP5f9jHXiOXR81FldAWLKRBNF6hqaiTq2PTy96B64+5nhEQAIklQN93UHHN8KgSKx3279LPbGK5uu2Uncb/c8KWtg8ayAHM3c7j2OO3Uql1ETQLKxdPPj1FoyKHmKTTDr07YdeP5pWny5y5QRh7mBhY2NSnvGSeUOtbbsD1AwlcW4WMpmIB5zH7WMudIULzr0ayLFWdqGHHxXxhoTD9WlEwZue5ge60DoYUpBfcb2BXfBTCW5idb2qvO/RU4iaPES5mXVflVPjDbLoKItaHboD27dsT80Qmblr4ZNMq+4kQMf3bX+2PvH4FmjU3qotRu7s0DffYD98QczOXhyUvfymy7+zwG1v3ZC7fLHoWHRpVEhLZGnnoljguZky0jLG2khmRgQCDpJokH2HUEHfrh74ZwbN5/LxzrLCBzgqRIKIfSehP4P5wn8Qy+nNB65ZdJ/qFKR+oKn98aF9Fs5Vczlz9yQSL/AHXFf/tGx/qxRNho3m3NSj4xEe0YKcDujL/Rs7kfWcySvUrCum/m7Fj+oAPvhy4dw6PLxrHEgRF6AfyfUk9STucScGORxMjFMFKiSV8ht5tGDBgxYq0YMGDAhfCcIfjzx8YcuRlSLY6BMegJ2+zH9oRudXwiupPLig8WcelnklWWQ+UsrxrCmwbQxXnPcHTdG/bFNkeInOF1aEy+XEEU2Aq9zJzfEeUAAdaO+4xN0Mncy6g79AuljtK9/wAq/wCD5D7QeVFIqGFfNEtBmCb6wLJttvc2T3x78TZ+4liiNzZhtAVhbRoOrBvlt+oxYJB5cIeQ+YiIpkkQ8yctBLY0QP8AdXiLwqJpGbOTWZZQBGCByRD4dvVviPzA9cGLnbhoqbw0CvxE3YRdSvIAyWUaq+zQn5sBt/ND9sR/DOW/4NkhsTAAt6ulbhT6kmz64jeLJjII4BvrbW/9xN9/m2n9ji8TKSZfKB4aZiPtGHVF9FHau567D5jBaCIS527nDfbz6b+dUpfBoSGiTi52l7ac/NL2Szgaa6DJByyQkVTHuSd+x9R64uZ8ux4kkoJKZnLOE6XyhTp32Fav5xU8KzMbZkFtL5ddpNyXEvXm7Ee3/kYufEk7LnMo5CmLWVU/d0uvTb+6L/TDMBrFNrTQ78eg63qenNaMmrBpxPyvbc97n63uo3FM6InSSWNpIzGu4Ory9S6CxHz2+RHfbDr4J4ouYyMLK2oqgjf++g0n96sexGEziwXQiStoi1MjlVNUrXu3fZjt6ViFwPjq5NpvJIZllJ0g8rwtTg2ARsXaiNx8rB1Jmf125QS5w8qB089TfzWZPfDn9R+y13Bir4D4jhziaom3Hxo2zIfcf6EWDWxxaY4QQaKXRgwY8ySBQSxAAFkk0AB3J7Y4hQuOcYTKwNK+9bKo6sx2VR7k/tue2M8y3FzEZDKnmTSEtMS2lQxA5BsTSgBfbTW9YkcW8QefmUmKloUv6up2DHoZTYvvSivXpuMUz8TOZzaLCitIzg6QQRy9Sxr2smtq7nqvNKW91h7y28FhcrDLINKPGl38KZN83myicsKA+awN0pNhFbrqOmr60GPoMabxPikOUh1SMERdlA6n0VV7n2GEri3iN+Gn6pl4g8xUSSTPspZ7FhBu3w0ASKCgb1hJ4znZXZWlkMsz3RPYdwFGyqNtloHbvjkORh7PiqJYpcVeJc2m6fjzV0ufbP54zSEKikBQei9dK+5G7H1P8TUygyc7Zua5UWPSDGeX4Qu6Md9VDoSLN1ilzGWMOTABosQBW7tIWBoIRUlgMpGwpmvHXKcMeaONc0TpVQBCnVyOjSsu8jbdqG3U74jii09x408dV0gMblpLvCXmkld41t2JLH7qlzvuNhW9AWelDDZwvhjIfMkfW46N0VPkO7V+3yFiwyuSUcoUAL0RKAA92HKo9l/U4klPUA167Ko/36/seuM6STNsEuSK9+/zwvZJXi2g0LC/j1b9eUg36UP9+pd/GnFJMrGhgIkZn0sGZdttrClKB7nevT0U/GkQeNGHTUVLkVdjoo7Af77YaMy5i4cmaSONiyI2lIqrXpsmiSas9AMTzgZLeW61WuvqKXItCQ4+/X1150ofFuIrptTqXzSLu+Ulgu57dP2xStI3lZiNeoPnw/8AUiXnFdy8Jcf0e+O+emaVQrqUMsQbSatXCq9WAL6v26AY7ZVBLCsi2HB5iOqyL3/cA/KsbUVOibR4J57c4oeKicKzqSqhlUFbBBF8rDoSOv6j9sXvh/PCHiUZ+5MDCfmedP8AMukf38KeS4iY5DFIoBRdO3cCyp/wlR/Ti84zkGSJWjI1CmQg/fWmU/KwK9sUwPkdmY/gmMRG2SAPAouG2+y17BiLwriC5iCOZfhkQOPbULr5jp+mJWLV51GDBgwIRgwYo/FfiqPIw6m5pG2ijHVj6+yixZ+Q6kAgF6BCQ/pI4VEM6qxli8/PLHGtsABp1Cu7har1Vm9j04BlVV5JUjeNbUJYAIZRVldzS1v6bfLHOCMT5hJXEuqmaZimltwAKB6D4VA9K9MW2cSR5FhgI89xu6mgkVUfMA6kbe5NDuMMxf2iRwIJBFHgL5czQ8k8xoaLJ2/H7pd49xDz51y8QBVTc7KTplbqF09Pcj0v1xaQ8TcRtqN194779TuT0HX/AOcMs3gjKwZRwLjIHmPOKMlqLLEsCOx5RQo0Kwp8K4I0wbzXMmhQFUgqqu29hU2JXbdr9qvZXF4nDRxZpm3yv35earbGMSTmG3pwSLxHijSTM7M6WaBYMCFHQdB6k7d2OL7hPinyowFzLBiLO93VnawboX+xw5TeFYljc2+w5SdhYHWh8rq8cvCfCRJxKXXzJlodCg3WqUlTse+mOQH/AKhwthfi0c57ERtI9PkR7sK2SAMi7rjQ4V+6T5uLFgxQuxc2dERFnsTpQA+uIGclzUiozGTRHTKHcUNABJCXYsA1th64HwvzdEThi6o0dnfmiYxbH0pBt8/bF1P4YRlYadmWwCRsVvpt33sd8LYn4yWPyiNo14Ak8t9r2+asZBGAC5xs6+/X5KpmmHlmXSjalVwrtrvzFKHY7GmFmxhD4nkRlcxGyMLZA1rRGvUQVAHXZlFDv88OHholsuYijOY9ULG1A6h4yb+V7nvj34ayijiKZoIiJI7RBAQ2nUhYNvupJjVb/Oe22NwzZWtla7QH/wBXoB62qp9N9/pSv/BXhllb63NGIpGUqkQsaVJBJYXszUOX7oHqTTjgxznzCxqXdgqqLZmIAAHck9MUPcXmykibXsmsInHuOjOBghvKxnnKn/nMCBQPaMGt/vdfhHN84nxCXiT+XHqjyg+Imw0v6HdU9jue+2x4cV4tBlS8AQnUqgpobcsNA0mubZQCBuDXUk0p+pYZOzG67h5Y+1GbZUfGs9JMoCoCVXQqIOzkADc2SaoAftjQPCfh9oIw81GdlAaqpFAHItfKyR1NdlUCj4J4YGTjfN5iTy3qxqGrykO2wHxSG6Bo1dAGzqYOA8aWVQ2qYqzFVMojG4JH9mBW4I37iuu2IsAjdcp7x0T2NnEzqjHcbt57pb+k6eBdLBrzQGkRjfUhN8/4ADZDH1IAN7KHBuF6VbMTsLAJJ7Lps9OwXeh+vfFhx3w79VnbXbI7lo3O+uzeknvIOhB3NWO4CtxbPNI4hQkeYQrAdDvdH1qqvERNlmNtWrHA1uDD2yWBrXC+XimHgsbTXmZBXURKfuR/L1atz36dBRvMqCbFHm39z6Wew/374jPSCNB0VRt69lv27n98LPG/GflyVE2vsTQ3P+/2wm7NM4lYwNmz79/xzDuF7UDXZdlX3Jvr73+uIuYVQbkbVXRPhQfOuvyAs++E3KeIc1KCV5tIveuXfTYAsDc1dYsl4Bmnf7WVUqQIdI1NuNWzNsNvbEDFl3K6abt799Nedrz4szoMa6nUb2i1v+ijp/57YuvAWXGZydNGGMbsp1uSK+NRp36KwFAAbYQc1kC0ypGjyNqJagzsQu1mrPUgenTDb4Ly2cyxcFHgSUDSZI6JZewD0QSrXuN9PthnJJlqHfrsrIWU3Net1Xv+Oi5TcSXMIXgQKY2DKAFAsANVqxFlW0sDRBJBGPsXFVyrGYKXy8y2V9G+63tR5G9Kv7tYtcxkSgrUSLsjYCzt0AAxRTTLAHjlFxObT0V22Kn0V+t9iD+LGqwOazv7++gTZadPfvkq7MZAjMiZ5AqNu0gFgX0sX07XfcYvsjKXVVXdWF6eoFAnUPw/xd9LxU8DRIphBnGP1V+63tf3dV2E9SLI/WxNg4fJlJGjZwdEmhHB3NgsproQyUdrFmsZTSWkS3x9FodowSmB2mYCgds3Gj10T/8ARznPsZICd4ntR+SS2H7N5g+QGG/GUcA4mYM5HKdkJ8qX0pitNv0pipPoNWNXxp2DqOK83iYjFIWlGDBgwJdUXiPxQuWqOMebmHH2cQP+ZyPhX+T0F71nsmSzWY//ACIg8jsH8wOPhXUKq6VRZpQb77kkmbksoYGjzRtzJvIx7P0dSexBB69wR2xbNxJJHCQp5pY6hH0ttrN9VA79th12wph8Wx8gzt03B10cCbBrjsddFrnBBsYe02K1PDwXSebToEdvISVgS6dW7s/sNzfQYYvD/AhlkJY65ZDqlf1PoPRRZoe5PUnH3gvBPJuSRvMncc7m9h2Vb3Cj+ep7AWuH3vtZ0suc0NkveO8yFymk39rJHHt3DOCw/VA+PnC0dY0pFUhS5J733xC+kTcZRfXM3t+WKUj+axNCIFILlyFABH/jbbHlvjUhD2jkL3A6/b7cUzhx/TPU+/qjOxsUjQuvMwPsN9W/r0xW/R4pZ87I3VplF+tRhv8AVziwnCEj7EuAOncmjviP4EYD6woFcyt/k0f6xt+2I/BiDI7w6nbLz9+isnvsfPp1XHhcP/EycwULNLd3fMztt7c384tTlQ5C+YRd7g0cU/BBqzk7aVNPKf8AOVF/4f2rF+la11L2Jwnj6OKN/wDLjm/x4/Pw+S4CWtb4dOqzhcv5Oa306ZS0ZLBqEkZtTy9Sy2vT7uPGfyqtmY3Ro4nX7UUNA1qdSxgMaNsoG3qfTFr4u4WPLBi1GR5dSb1zAjSB72xF30Y4gZpfrEK6YxI83YnU6kG26jlJIu+tMces+ETGfC5AaNVfjsfL7KeJp1u8/wArVMnmlljSRd1dQy/JhY/1wv5/L/WJ3WQ2sTDSn3d1DBiPvHc7nYVsO5j+AeJnS+WeJ4TEbjR+vlnqAe+liR02DJiT4p8LSZk3FL5erSJQdW+gllYaaJIsgqSAwrcVvGZrpY6bofdhZErNKS5x3xaF0w5ICVmLIxUmww2CqK5iTe46af2ufBfgcZZVlzB8yeqFksIx0oE9Wrq3zA7k2fh/whDk+ZRrlPxSNV/IdlHsOvcnF5jkGHbEOqgyOtSkjxnxBszmYuHwBS9iWUvekBOdV2vckDejVrsb268H4DmEIEiLHGj6yQbZubXVL7/LYdLxS8SzbZXi009FqdSVHVojEqnTfcEEj1KVh/4XxmHMprhkDjvXUezKd1PsRiLoY5327dpWm/PDGAB3XC768VB4bkPNSRMwgZW0alcAhnCLrP8AiFX6qThA4v4ay8HEh5AYCNNTgsWAdtwBq32UAmydnGNF474iiyqWx1OfgjX4mPy7D1Y7D9hjNM5xIKWaRhrkJaRu2+9D8o2HyAHTHcS4Zco3VUAOvI+/fVQuO577BjdF3oAHsP59P3wz/RZ4OjGXbMTRqzT/AAB1BqIdDRH3zzX3GjFZwTwc/EZUklQxZRd6aw03fYdlPdu46XdjV0QAAAUBsAOwx3DxlosqEzg52iyniPCBl+KzxhQqTpqQAAAawF2A6VIpP6jFjmphRf2WQ/0/Zv8Ar0OGbxj4bOajVo6E8VmM3Vg1qQnsGob9iFPqClLmjIrI4KtZDKeqsRTqwHw6huR/ULGFMVGQ/NwKth7wrj7+v2Uj6I3T6xmga8wojD10kvqr2srfzXD14iyheAlRbRkSKB1JXqB7spZf6sZiMg8MscuXcI6bBjvqvcKwHUEWPRhRG420rw34iXNo1r5csZ0yxk2VPqD3U0aPse4OHYJWuFDcKqQFjrSJxHxDCVqL7U9QRYX52R/peFLjKPMOY36KOg/36nDjxrwRNDmXOXiMkLnUApW1vqtEjYHcdqodse+HeAcxI1yBYV/MQzfoqEj92/TFEzsRI7KBovUwz4FkQe52pHifkl/6POF/XpDBOw0RAMRXM63Wm+gANWetGh6hw+krwsJRFmUOgxcjkDbQTykixsrbbdAxPbDTwTw7DlFIjXmb43NamrpdACh6DbE/MQK6MjAMrAqwPQgiiP1GGGxAMynivOYjFOfLnYTptfBY6zE3ESHGoqwHTcEki9x0Nj1B+eNK8H8Y+sZYajcsf2cvrqA2b+oU36kdsZfxXgi8PmMRdySSUvuh+Bg4rfdlPewx6EYteAcWOTmimYnRKumUb/ACdMhruu3zDGuuIQPoGN3D6J/GNE2HbiAfHhrxWr4MfEcEAg2DuCMfcNLES/xDwsXZ/Kl8tJDqkjZNalj1ZeZSpPUiyCd6BJJmcD8Px5VTp5nb43IFn2Hoo7D97NnFpgxU2JjXFzRqd1Z2r8mS9EYMGOGdzyQprkbStgdzZOwAA3JJ6Ab4tVaXfHsRKZcggETkWbrmhlHb1ND9cS8rMugaE2ZB2A6df9Dj34gi+tZNzFzMpDoKN642D6aNEE6dNGuuK/h3FUjy6vJNHGg2VmIGpTvY1Gj17YwPi0LnOa5nHTQX70J+SchcMhB4H39lYXIWUiksUCRfqOmKbKZsZOeVnbVqBBA+8w5kAHqxaRa9WUd8VvEfpAyw2iEuZdTtpGlK92eqHuAcVXDfFKySSSZuBdJjPkRx7KX6Bd68x21bSHYaSRXXC/w7DzxvD3aeJ5jXQdR8q3pMvY7sz3dPDr11Pkmbw7C1Eoy25ogdbG5JPSuuLpM0w1sV7ab6AYROA+PwhZM0jKQKR0B5B0GpRzEDoHW73sDc4ccln0nULBLHKo5mKkGvYkGx+o/0wjNBNG8uN8dRr4fcnopzDXvNr8ePHkqjiWcWTMZWFQf+apIIo2G1nY70EQ/vibxTN/UpmWODUZiZEK9SdtamgTsSG+T+xxG4IrZjijOwA8iMlqNgPISi0SB0RZO3cYZs+2XldYXdfMB1KofS4NHppIYWCfmCe2N7CYZpwuUHQ+V1oNudWfFLySBsosWANRfPXfpfokOeDMrPDmAojk8ykjFDXq+JSt3RHUnpWrarxp2IGR4FDCxdE5yKLsWd69NbktXtdYn4ew0JiZlJ+WwVGJxHbuzZQOGiMGDBhlLJf8U+FBmwHVtEyilarDDrpYDci9wRuCT1sgoGf8NzQapJsuQE6yKyFa9diG/y37Y1/FX4i4OczEFBAZWDqDekkA0Gret7veiAaNVheWBr9eK0cJj5YO5fd660sgbiEUUh1igSLIBsGgKYHmIoWK7k3tWHvwZ4QjeNM1mF1ySc6K/RFO68vTVVHfpY7gkw+F/RoZphPnNIANiFTquugZ+mn8oG/rVjGiAYjBDl7zt1DGTMe89nx3RgwYMNJFGKPxB4TizR12Y5gKEq1dddLg7OvsenYg7478VkLEqzaIUGuZ9VWlMasbgWoJPoCO+K3h/F1BUp9lAzUPskCmyFHwya1YkgWyjruBit72NoPO/PipNDtwlLieUmyjaJlGltlcWUe9yLO6E1ekmwRYLVePmQ44MvnIZbOlz5UpPdDQBb8yHTZ7gX3xorBM0s0MqAqr+W4O4PKrgg9QadT6gjboDjJvE+V+qytBKHkHVKWyymwpuqv4lINdG7aaVfF2Tg9uybEnajKRr0W04MY/4R+kbMQMsWZ+1hWlZyOZPfV98D0PNXfsdfVgRY3B6Yca8OFhLywviNPC+4MGDElUqLxd4ZXOxDlBkjOqO9hfdSRvpahfuAaNVhSymRjzmUeFgUnDc9mmEiHYGuijpQ7E97J0rC34j8NM8gzOXpZ1FMOglUdj6MOzfoexC2Jic9vdOo1UZHPLMoOnJUfgDxG0TfUsyadCFQmwAxF6LPUd1/b0GNAwgZrLR59N1C5hFZU16xpciqZQQTRrYj5YtuF5nPeSunypQBXmMWBaiQT13G2zfeFHviOGn7QZSNQoROsJpwYMGG1ajFT4l4U08H2baZYz5kJ2rzFBABB7HUQfnfbFtgxwgEUV0Eg2En+B/EkLZc+bMFzBdmnEpCnX02U1SgKoAF1VHcHCv434jlcyyx5aKOTSTKxQ+X5tgjkddnALkk9iK7nDdx3wBFPKZUcxOxtuUMjH8WmxTe4Ivvvvim4f8ARhvbZlgoJ2jj0tudRHmO7kAntWONGUVSeiOHDhI5x51XHx2Pmqjwz4RGYuDU4iRbd9idR3RSapt+Yj0UA7Nve5rwdFHRzUjyOFaRfLpArJXQGyzc9cxI9sOfDuGx5eMRxKFUdtzZ7kk7knuTvjlnOErNr1knUhjFbaVaia/MSqm/yrXewsaTZCjPjHyPJaaHLoNko5v6PzoeRJfMkQHy0pQCQeZHb72rTp6KAeYgkCs84nHH5qzBLWwSKoKFO6kAqxZzSaT0N43HhcBGolrBY2K21A6SR6Bq1ad9yd98UHiP6OYc05kRjE7G3GkMjH8RQ1zdNwRfe+uOZQ0UArYMZo5kxsH0Ph75jVW3h/MZTyS+W8tEPNJp0gq1DaSujAUCG3GF/gEJzeazLxtWVE6OCVtpJEAY6WJ5UBVexsNsR2ruFfRqGZg8ysAxJIhGvc2dLM7Bd/Y40LI5FIY1jjXSqjYfzZJ3JJsknckk4HMa6rGyWf2bL7N130pd8GDBiaWRgwYMCEY5ZlCUIU03Y+/UX7evtjrgwIVXw6ORbC/Bq+B7DR3uQrAEOvWh26XVAWmDBgQjBgwYEKNxHIrNFJG2wkQoSOtEEf8AfGdZ3hzR5jLZKeRlVmtXLDyyqsCFXbVqNBQrEhbWibptOxU+I/DUOei8uUdDaMK1KfUX/IOx/bFEsLZCCdxqrY5MunAqfDl1jDEbamLuSep9ST6AAewA9MZh4q4quZzTSJuiqI0rq9Emx8yxA9dvXFLx/Py5SVsq0jyqprd5Av8AgLMMPvhDwegWPMSt5jVqRapVPrVnUw7Emh1AvfFcrXy92qC0sLJBhLlzZnVoAD6k0oGT+jNwQplCwuoaWh9oJNtSqfhCk/eO4GwHQh9y2XWNFRBSooVRZNACgLO52HfHXBhlrGt2CzZJXyf3m0YMGDElUjBgwYEKvz3AopW1stPVFl2JHSie/wA+o7EYnRxBQFUAACgB0AHQDHrBjlAG1yg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encrypted-tbn2.gstatic.com/images?q=tbn:ANd9GcRst-krL-GiZhMH_KxUZuLQD-N0SjLyqSzZww4ZRhA5yAVOUEm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29100"/>
            <a:ext cx="1743075" cy="2628900"/>
          </a:xfrm>
          <a:prstGeom prst="rect">
            <a:avLst/>
          </a:prstGeom>
          <a:noFill/>
        </p:spPr>
      </p:pic>
      <p:pic>
        <p:nvPicPr>
          <p:cNvPr id="1036" name="Picture 12" descr="https://encrypted-tbn2.gstatic.com/images?q=tbn:ANd9GcTe9ibha41IL_cvUzqAiuNDnl3CXcZ0qtMODUDp1ovtbtxRAAnf6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6575" y="4357694"/>
            <a:ext cx="2257425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Репертуар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571612"/>
            <a:ext cx="3357586" cy="4857784"/>
          </a:xfrm>
        </p:spPr>
        <p:txBody>
          <a:bodyPr/>
          <a:lstStyle/>
          <a:p>
            <a:r>
              <a:rPr lang="ru-RU" sz="1400" dirty="0" smtClean="0">
                <a:latin typeface="Arial Black" pitchFamily="34" charset="0"/>
              </a:rPr>
              <a:t>Репертуар </a:t>
            </a:r>
            <a:r>
              <a:rPr lang="ru-RU" sz="1400" dirty="0" err="1" smtClean="0">
                <a:latin typeface="Arial Black" pitchFamily="34" charset="0"/>
              </a:rPr>
              <a:t>скоморохів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складався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з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жартівливих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пісень</a:t>
            </a:r>
            <a:r>
              <a:rPr lang="ru-RU" sz="1400" dirty="0" smtClean="0">
                <a:latin typeface="Arial Black" pitchFamily="34" charset="0"/>
              </a:rPr>
              <a:t>, </a:t>
            </a:r>
            <a:r>
              <a:rPr lang="ru-RU" sz="1400" dirty="0" err="1" smtClean="0">
                <a:latin typeface="Arial Black" pitchFamily="34" charset="0"/>
              </a:rPr>
              <a:t>п'єсок</a:t>
            </a:r>
            <a:r>
              <a:rPr lang="ru-RU" sz="1400" dirty="0" smtClean="0">
                <a:latin typeface="Arial Black" pitchFamily="34" charset="0"/>
              </a:rPr>
              <a:t>, </a:t>
            </a:r>
            <a:r>
              <a:rPr lang="ru-RU" sz="1400" dirty="0" err="1" smtClean="0">
                <a:latin typeface="Arial Black" pitchFamily="34" charset="0"/>
              </a:rPr>
              <a:t>соціальних</a:t>
            </a:r>
            <a:r>
              <a:rPr lang="ru-RU" sz="1400" dirty="0" smtClean="0">
                <a:latin typeface="Arial Black" pitchFamily="34" charset="0"/>
              </a:rPr>
              <a:t> сатир («глум»), </a:t>
            </a:r>
            <a:r>
              <a:rPr lang="ru-RU" sz="1400" dirty="0" err="1" smtClean="0">
                <a:latin typeface="Arial Black" pitchFamily="34" charset="0"/>
              </a:rPr>
              <a:t>виконуваних</a:t>
            </a:r>
            <a:r>
              <a:rPr lang="ru-RU" sz="1400" dirty="0" smtClean="0">
                <a:latin typeface="Arial Black" pitchFamily="34" charset="0"/>
              </a:rPr>
              <a:t> в масках </a:t>
            </a:r>
            <a:r>
              <a:rPr lang="ru-RU" sz="1400" dirty="0" err="1" smtClean="0">
                <a:latin typeface="Arial Black" pitchFamily="34" charset="0"/>
              </a:rPr>
              <a:t>і</a:t>
            </a:r>
            <a:r>
              <a:rPr lang="ru-RU" sz="1400" dirty="0" smtClean="0">
                <a:latin typeface="Arial Black" pitchFamily="34" charset="0"/>
              </a:rPr>
              <a:t> «</a:t>
            </a:r>
            <a:r>
              <a:rPr lang="ru-RU" sz="1400" dirty="0" err="1" smtClean="0">
                <a:latin typeface="Arial Black" pitchFamily="34" charset="0"/>
              </a:rPr>
              <a:t>платті</a:t>
            </a:r>
            <a:r>
              <a:rPr lang="ru-RU" sz="1400" dirty="0" smtClean="0">
                <a:latin typeface="Arial Black" pitchFamily="34" charset="0"/>
              </a:rPr>
              <a:t> скомороха» </a:t>
            </a:r>
            <a:r>
              <a:rPr lang="ru-RU" sz="1400" dirty="0" err="1" smtClean="0">
                <a:latin typeface="Arial Black" pitchFamily="34" charset="0"/>
              </a:rPr>
              <a:t>під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акомпанемент</a:t>
            </a:r>
            <a:r>
              <a:rPr lang="ru-RU" sz="1400" dirty="0" smtClean="0">
                <a:latin typeface="Arial Black" pitchFamily="34" charset="0"/>
              </a:rPr>
              <a:t> гудка, </a:t>
            </a:r>
            <a:r>
              <a:rPr lang="ru-RU" sz="1400" dirty="0" err="1" smtClean="0">
                <a:latin typeface="Arial Black" pitchFamily="34" charset="0"/>
                <a:hlinkClick r:id="rId2" tooltip="Гуслі"/>
              </a:rPr>
              <a:t>гусель</a:t>
            </a:r>
            <a:r>
              <a:rPr lang="ru-RU" sz="1400" dirty="0" smtClean="0">
                <a:latin typeface="Arial Black" pitchFamily="34" charset="0"/>
              </a:rPr>
              <a:t>, балалайки, </a:t>
            </a:r>
            <a:r>
              <a:rPr lang="ru-RU" sz="1400" dirty="0" err="1" smtClean="0">
                <a:latin typeface="Arial Black" pitchFamily="34" charset="0"/>
              </a:rPr>
              <a:t>домри</a:t>
            </a:r>
            <a:r>
              <a:rPr lang="ru-RU" sz="1400" dirty="0" smtClean="0">
                <a:latin typeface="Arial Black" pitchFamily="34" charset="0"/>
              </a:rPr>
              <a:t>, </a:t>
            </a:r>
            <a:r>
              <a:rPr lang="ru-RU" sz="1400" dirty="0" err="1" smtClean="0">
                <a:latin typeface="Arial Black" pitchFamily="34" charset="0"/>
              </a:rPr>
              <a:t>волинки</a:t>
            </a:r>
            <a:r>
              <a:rPr lang="ru-RU" sz="1400" dirty="0" smtClean="0">
                <a:latin typeface="Arial Black" pitchFamily="34" charset="0"/>
              </a:rPr>
              <a:t>, бубна. За </a:t>
            </a:r>
            <a:r>
              <a:rPr lang="ru-RU" sz="1400" dirty="0" err="1" smtClean="0">
                <a:latin typeface="Arial Black" pitchFamily="34" charset="0"/>
              </a:rPr>
              <a:t>кожним</a:t>
            </a:r>
            <a:r>
              <a:rPr lang="ru-RU" sz="1400" dirty="0" smtClean="0">
                <a:latin typeface="Arial Black" pitchFamily="34" charset="0"/>
              </a:rPr>
              <a:t> персонажем </a:t>
            </a:r>
            <a:r>
              <a:rPr lang="ru-RU" sz="1400" dirty="0" err="1" smtClean="0">
                <a:latin typeface="Arial Black" pitchFamily="34" charset="0"/>
              </a:rPr>
              <a:t>був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закріплений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певний</a:t>
            </a:r>
            <a:r>
              <a:rPr lang="ru-RU" sz="1400" dirty="0" smtClean="0">
                <a:latin typeface="Arial Black" pitchFamily="34" charset="0"/>
              </a:rPr>
              <a:t> </a:t>
            </a:r>
            <a:r>
              <a:rPr lang="ru-RU" sz="1400" dirty="0" smtClean="0">
                <a:latin typeface="Arial Black" pitchFamily="34" charset="0"/>
                <a:hlinkClick r:id="rId3" tooltip="Характер"/>
              </a:rPr>
              <a:t>характер</a:t>
            </a:r>
            <a:r>
              <a:rPr lang="ru-RU" sz="1400" dirty="0" smtClean="0">
                <a:latin typeface="Arial Black" pitchFamily="34" charset="0"/>
              </a:rPr>
              <a:t> </a:t>
            </a:r>
            <a:r>
              <a:rPr lang="ru-RU" sz="1400" dirty="0" err="1" smtClean="0">
                <a:latin typeface="Arial Black" pitchFamily="34" charset="0"/>
              </a:rPr>
              <a:t>і</a:t>
            </a:r>
            <a:r>
              <a:rPr lang="ru-RU" sz="1400" dirty="0" smtClean="0">
                <a:latin typeface="Arial Black" pitchFamily="34" charset="0"/>
              </a:rPr>
              <a:t> маска, </a:t>
            </a:r>
            <a:r>
              <a:rPr lang="ru-RU" sz="1400" dirty="0" err="1" smtClean="0">
                <a:latin typeface="Arial Black" pitchFamily="34" charset="0"/>
              </a:rPr>
              <a:t>які</a:t>
            </a:r>
            <a:r>
              <a:rPr lang="ru-RU" sz="1400" dirty="0" smtClean="0">
                <a:latin typeface="Arial Black" pitchFamily="34" charset="0"/>
              </a:rPr>
              <a:t> не </a:t>
            </a:r>
            <a:r>
              <a:rPr lang="ru-RU" sz="1400" dirty="0" err="1" smtClean="0">
                <a:latin typeface="Arial Black" pitchFamily="34" charset="0"/>
              </a:rPr>
              <a:t>змінювалися</a:t>
            </a:r>
            <a:r>
              <a:rPr lang="ru-RU" sz="1400" dirty="0" smtClean="0">
                <a:latin typeface="Arial Black" pitchFamily="34" charset="0"/>
              </a:rPr>
              <a:t> роками.</a:t>
            </a:r>
          </a:p>
          <a:p>
            <a:r>
              <a:rPr lang="ru-RU" sz="1400" dirty="0" err="1" smtClean="0">
                <a:latin typeface="Arial Black" pitchFamily="34" charset="0"/>
              </a:rPr>
              <a:t>Жартівливі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пісні</a:t>
            </a:r>
            <a:r>
              <a:rPr lang="ru-RU" sz="1400" dirty="0" smtClean="0">
                <a:latin typeface="Arial Black" pitchFamily="34" charset="0"/>
              </a:rPr>
              <a:t> та </a:t>
            </a:r>
            <a:r>
              <a:rPr lang="ru-RU" sz="1400" dirty="0" err="1" smtClean="0">
                <a:latin typeface="Arial Black" pitchFamily="34" charset="0"/>
              </a:rPr>
              <a:t>приказки</a:t>
            </a:r>
            <a:r>
              <a:rPr lang="ru-RU" sz="1400" dirty="0" smtClean="0">
                <a:latin typeface="Arial Black" pitchFamily="34" charset="0"/>
              </a:rPr>
              <a:t>, </a:t>
            </a:r>
            <a:r>
              <a:rPr lang="ru-RU" sz="1400" dirty="0" err="1" smtClean="0">
                <a:latin typeface="Arial Black" pitchFamily="34" charset="0"/>
              </a:rPr>
              <a:t>які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виконували</a:t>
            </a:r>
            <a:r>
              <a:rPr lang="ru-RU" sz="1400" dirty="0" smtClean="0">
                <a:latin typeface="Arial Black" pitchFamily="34" charset="0"/>
              </a:rPr>
              <a:t> скоморохи, </a:t>
            </a:r>
            <a:r>
              <a:rPr lang="ru-RU" sz="1400" dirty="0" err="1" smtClean="0">
                <a:latin typeface="Arial Black" pitchFamily="34" charset="0"/>
              </a:rPr>
              <a:t>були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далекі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від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вимог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християнських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чеснот</a:t>
            </a:r>
            <a:r>
              <a:rPr lang="ru-RU" sz="1400" dirty="0" smtClean="0">
                <a:latin typeface="Arial Black" pitchFamily="34" charset="0"/>
              </a:rPr>
              <a:t>. </a:t>
            </a:r>
            <a:r>
              <a:rPr lang="ru-RU" sz="1400" dirty="0" err="1" smtClean="0">
                <a:latin typeface="Arial Black" pitchFamily="34" charset="0"/>
              </a:rPr>
              <a:t>Записані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вірші</a:t>
            </a:r>
            <a:r>
              <a:rPr lang="ru-RU" sz="1400" dirty="0" smtClean="0">
                <a:latin typeface="Arial Black" pitchFamily="34" charset="0"/>
              </a:rPr>
              <a:t> та </a:t>
            </a:r>
            <a:r>
              <a:rPr lang="ru-RU" sz="1400" dirty="0" err="1" smtClean="0">
                <a:latin typeface="Arial Black" pitchFamily="34" charset="0"/>
                <a:hlinkClick r:id="rId4" tooltip="Текст"/>
              </a:rPr>
              <a:t>тексти</a:t>
            </a:r>
            <a:r>
              <a:rPr lang="ru-RU" sz="1400" dirty="0" smtClean="0">
                <a:latin typeface="Arial Black" pitchFamily="34" charset="0"/>
              </a:rPr>
              <a:t> </a:t>
            </a:r>
            <a:r>
              <a:rPr lang="ru-RU" sz="1400" dirty="0" err="1" smtClean="0">
                <a:latin typeface="Arial Black" pitchFamily="34" charset="0"/>
              </a:rPr>
              <a:t>пісень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скоморохів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дивують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сучасного</a:t>
            </a:r>
            <a:r>
              <a:rPr lang="ru-RU" sz="1400" dirty="0" smtClean="0">
                <a:latin typeface="Arial Black" pitchFamily="34" charset="0"/>
              </a:rPr>
              <a:t> </a:t>
            </a:r>
            <a:r>
              <a:rPr lang="ru-RU" sz="1400" dirty="0" smtClean="0">
                <a:latin typeface="Arial Black" pitchFamily="34" charset="0"/>
                <a:hlinkClick r:id="rId5" tooltip="Слухач (ще не написана)"/>
              </a:rPr>
              <a:t>слухача</a:t>
            </a:r>
            <a:r>
              <a:rPr lang="ru-RU" sz="1400" dirty="0" smtClean="0">
                <a:latin typeface="Arial Black" pitchFamily="34" charset="0"/>
              </a:rPr>
              <a:t> </a:t>
            </a:r>
            <a:r>
              <a:rPr lang="ru-RU" sz="1400" dirty="0" err="1" smtClean="0">
                <a:latin typeface="Arial Black" pitchFamily="34" charset="0"/>
              </a:rPr>
              <a:t>і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дослідника</a:t>
            </a:r>
            <a:r>
              <a:rPr lang="ru-RU" sz="1400" dirty="0" smtClean="0">
                <a:latin typeface="Arial Black" pitchFamily="34" charset="0"/>
              </a:rPr>
              <a:t> ненормативною лексикою.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6386" name="AutoShape 2" descr="http://i025.radikal.ru/0712/bb/2fdcf9c1f30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stat20.privet.ru/lr/0b25eda529130abc3824daef1c247e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214422"/>
            <a:ext cx="5143500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Segoe Script" pitchFamily="34" charset="0"/>
              </a:rPr>
              <a:t>Розквіт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скомороства</a:t>
            </a:r>
            <a:r>
              <a:rPr lang="ru-RU" dirty="0" smtClean="0">
                <a:latin typeface="Segoe Script" pitchFamily="34" charset="0"/>
              </a:rPr>
              <a:t/>
            </a:r>
            <a:br>
              <a:rPr lang="ru-RU" dirty="0" smtClean="0">
                <a:latin typeface="Segoe Script" pitchFamily="34" charset="0"/>
              </a:rPr>
            </a:br>
            <a:endParaRPr lang="ru-RU" dirty="0">
              <a:latin typeface="Segoe Script" pitchFamily="34" charset="0"/>
            </a:endParaRPr>
          </a:p>
        </p:txBody>
      </p:sp>
      <p:pic>
        <p:nvPicPr>
          <p:cNvPr id="4" name="Picture 4" descr="https://encrypted-tbn1.gstatic.com/images?q=tbn:ANd9GcSUDTgbhagBs8Edf6TGzY6FD6IB7TMYvjJUX7CnaCwwX1oXMJ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14818"/>
            <a:ext cx="3229451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11429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Розквіт</a:t>
            </a:r>
            <a:r>
              <a:rPr lang="ru-RU" dirty="0" smtClean="0"/>
              <a:t> </a:t>
            </a:r>
            <a:r>
              <a:rPr lang="ru-RU" dirty="0" err="1" smtClean="0"/>
              <a:t>скомороства</a:t>
            </a:r>
            <a:r>
              <a:rPr lang="ru-RU" dirty="0" smtClean="0"/>
              <a:t> припав на 16—17 </a:t>
            </a:r>
            <a:r>
              <a:rPr lang="ru-RU" dirty="0" err="1" smtClean="0"/>
              <a:t>століття</a:t>
            </a:r>
            <a:r>
              <a:rPr lang="ru-RU" dirty="0" smtClean="0"/>
              <a:t>. В той час скоморохи почали </a:t>
            </a:r>
            <a:r>
              <a:rPr lang="ru-RU" dirty="0" err="1" smtClean="0"/>
              <a:t>об'єдуватися</a:t>
            </a:r>
            <a:r>
              <a:rPr lang="ru-RU" dirty="0" smtClean="0"/>
              <a:t> у «ватаги» (</a:t>
            </a:r>
            <a:r>
              <a:rPr lang="ru-RU" dirty="0" err="1" smtClean="0"/>
              <a:t>приблизно</a:t>
            </a:r>
            <a:r>
              <a:rPr lang="ru-RU" dirty="0" smtClean="0"/>
              <a:t> по 70 — 100 </a:t>
            </a:r>
            <a:r>
              <a:rPr lang="ru-RU" dirty="0" err="1" smtClean="0"/>
              <a:t>осіб</a:t>
            </a:r>
            <a:r>
              <a:rPr lang="ru-RU" dirty="0" smtClean="0"/>
              <a:t>) через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православної</a:t>
            </a:r>
            <a:r>
              <a:rPr lang="ru-RU" dirty="0" smtClean="0"/>
              <a:t> церкви </a:t>
            </a:r>
            <a:r>
              <a:rPr lang="ru-RU" dirty="0" err="1" smtClean="0"/>
              <a:t>й</a:t>
            </a:r>
            <a:r>
              <a:rPr lang="ru-RU" dirty="0" smtClean="0"/>
              <a:t> царя,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«</a:t>
            </a:r>
            <a:r>
              <a:rPr lang="ru-RU" dirty="0" err="1" smtClean="0"/>
              <a:t>бісовими</a:t>
            </a:r>
            <a:r>
              <a:rPr lang="ru-RU" dirty="0" smtClean="0"/>
              <a:t> </a:t>
            </a:r>
            <a:r>
              <a:rPr lang="ru-RU" dirty="0" err="1" smtClean="0"/>
              <a:t>ігрищами</a:t>
            </a:r>
            <a:r>
              <a:rPr lang="ru-RU" dirty="0" smtClean="0"/>
              <a:t>».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скомороства</a:t>
            </a:r>
            <a:r>
              <a:rPr lang="ru-RU" dirty="0" smtClean="0"/>
              <a:t>, ватаги </a:t>
            </a:r>
            <a:r>
              <a:rPr lang="ru-RU" dirty="0" err="1" smtClean="0"/>
              <a:t>мандрівних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 часто </a:t>
            </a:r>
            <a:r>
              <a:rPr lang="ru-RU" dirty="0" err="1" smtClean="0"/>
              <a:t>підробляли</a:t>
            </a:r>
            <a:r>
              <a:rPr lang="ru-RU" dirty="0" smtClean="0"/>
              <a:t> </a:t>
            </a:r>
            <a:r>
              <a:rPr lang="ru-RU" dirty="0" err="1" smtClean="0"/>
              <a:t>крадіжками</a:t>
            </a:r>
            <a:r>
              <a:rPr lang="ru-RU" dirty="0" smtClean="0"/>
              <a:t>. У </a:t>
            </a:r>
            <a:r>
              <a:rPr lang="ru-RU" dirty="0" smtClean="0">
                <a:hlinkClick r:id="rId3" tooltip="1648"/>
              </a:rPr>
              <a:t>1648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4" tooltip="1657"/>
              </a:rPr>
              <a:t>1657</a:t>
            </a:r>
            <a:r>
              <a:rPr lang="ru-RU" dirty="0" smtClean="0"/>
              <a:t> роках в </a:t>
            </a:r>
            <a:r>
              <a:rPr lang="ru-RU" dirty="0" err="1" smtClean="0"/>
              <a:t>Московії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Архієпископ"/>
              </a:rPr>
              <a:t>архієпископ</a:t>
            </a:r>
            <a:r>
              <a:rPr lang="ru-RU" dirty="0" smtClean="0"/>
              <a:t> Никон </a:t>
            </a:r>
            <a:r>
              <a:rPr lang="ru-RU" dirty="0" err="1" smtClean="0"/>
              <a:t>домігся</a:t>
            </a:r>
            <a:r>
              <a:rPr lang="ru-RU" dirty="0" smtClean="0"/>
              <a:t> </a:t>
            </a:r>
            <a:r>
              <a:rPr lang="ru-RU" dirty="0" err="1" smtClean="0"/>
              <a:t>указів</a:t>
            </a:r>
            <a:r>
              <a:rPr lang="ru-RU" dirty="0" smtClean="0"/>
              <a:t> про </a:t>
            </a:r>
            <a:r>
              <a:rPr lang="ru-RU" dirty="0" err="1" smtClean="0"/>
              <a:t>повну</a:t>
            </a:r>
            <a:r>
              <a:rPr lang="ru-RU" dirty="0" smtClean="0"/>
              <a:t>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скомороства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Осілі скоморохи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4929222" cy="4668839"/>
          </a:xfrm>
        </p:spPr>
        <p:txBody>
          <a:bodyPr/>
          <a:lstStyle/>
          <a:p>
            <a:r>
              <a:rPr lang="ru-RU" sz="1200" b="1" dirty="0" err="1" smtClean="0">
                <a:latin typeface="Arial Black" pitchFamily="34" charset="0"/>
              </a:rPr>
              <a:t>Осілі</a:t>
            </a:r>
            <a:r>
              <a:rPr lang="ru-RU" sz="1200" b="1" dirty="0" smtClean="0">
                <a:latin typeface="Arial Black" pitchFamily="34" charset="0"/>
              </a:rPr>
              <a:t> </a:t>
            </a:r>
            <a:r>
              <a:rPr lang="ru-RU" sz="1200" b="1" dirty="0" err="1" smtClean="0">
                <a:latin typeface="Arial Black" pitchFamily="34" charset="0"/>
              </a:rPr>
              <a:t>виступали</a:t>
            </a:r>
            <a:r>
              <a:rPr lang="ru-RU" sz="1200" b="1" dirty="0" smtClean="0">
                <a:latin typeface="Arial Black" pitchFamily="34" charset="0"/>
              </a:rPr>
              <a:t> </a:t>
            </a:r>
            <a:r>
              <a:rPr lang="ru-RU" sz="1200" b="1" dirty="0" err="1" smtClean="0">
                <a:latin typeface="Arial Black" pitchFamily="34" charset="0"/>
              </a:rPr>
              <a:t>переважно</a:t>
            </a:r>
            <a:r>
              <a:rPr lang="ru-RU" sz="1200" b="1" dirty="0" smtClean="0">
                <a:latin typeface="Arial Black" pitchFamily="34" charset="0"/>
              </a:rPr>
              <a:t> на княжих забавах, </a:t>
            </a:r>
            <a:r>
              <a:rPr lang="ru-RU" sz="1200" b="1" dirty="0" err="1" smtClean="0">
                <a:latin typeface="Arial Black" pitchFamily="34" charset="0"/>
              </a:rPr>
              <a:t>масових</a:t>
            </a:r>
            <a:r>
              <a:rPr lang="ru-RU" sz="1200" b="1" dirty="0" smtClean="0">
                <a:latin typeface="Arial Black" pitchFamily="34" charset="0"/>
              </a:rPr>
              <a:t> </a:t>
            </a:r>
            <a:r>
              <a:rPr lang="ru-RU" sz="1200" b="1" dirty="0" err="1" smtClean="0">
                <a:latin typeface="Arial Black" pitchFamily="34" charset="0"/>
              </a:rPr>
              <a:t>ігрищах</a:t>
            </a:r>
            <a:r>
              <a:rPr lang="ru-RU" sz="1200" b="1" dirty="0" smtClean="0">
                <a:latin typeface="Arial Black" pitchFamily="34" charset="0"/>
              </a:rPr>
              <a:t> </a:t>
            </a:r>
            <a:r>
              <a:rPr lang="ru-RU" sz="1200" b="1" dirty="0" err="1" smtClean="0">
                <a:latin typeface="Arial Black" pitchFamily="34" charset="0"/>
              </a:rPr>
              <a:t>під</a:t>
            </a:r>
            <a:r>
              <a:rPr lang="ru-RU" sz="1200" b="1" dirty="0" smtClean="0">
                <a:latin typeface="Arial Black" pitchFamily="34" charset="0"/>
              </a:rPr>
              <a:t> час свят, на </a:t>
            </a:r>
            <a:r>
              <a:rPr lang="ru-RU" sz="1200" b="1" dirty="0" err="1" smtClean="0">
                <a:latin typeface="Arial Black" pitchFamily="34" charset="0"/>
              </a:rPr>
              <a:t>весіллях</a:t>
            </a:r>
            <a:r>
              <a:rPr lang="ru-RU" sz="1200" b="1" dirty="0" smtClean="0">
                <a:latin typeface="Arial Black" pitchFamily="34" charset="0"/>
              </a:rPr>
              <a:t> </a:t>
            </a:r>
            <a:r>
              <a:rPr lang="ru-RU" sz="1200" b="1" dirty="0" err="1" smtClean="0">
                <a:latin typeface="Arial Black" pitchFamily="34" charset="0"/>
              </a:rPr>
              <a:t>тощо</a:t>
            </a:r>
            <a:r>
              <a:rPr lang="ru-RU" sz="1200" b="1" dirty="0" smtClean="0">
                <a:latin typeface="Arial Black" pitchFamily="34" charset="0"/>
              </a:rPr>
              <a:t>.</a:t>
            </a:r>
          </a:p>
          <a:p>
            <a:r>
              <a:rPr lang="ru-RU" sz="1200" dirty="0" smtClean="0">
                <a:latin typeface="Arial Black" pitchFamily="34" charset="0"/>
              </a:rPr>
              <a:t>Були </a:t>
            </a:r>
            <a:r>
              <a:rPr lang="ru-RU" sz="1200" dirty="0" err="1" smtClean="0">
                <a:latin typeface="Arial Black" pitchFamily="34" charset="0"/>
              </a:rPr>
              <a:t>осілі</a:t>
            </a:r>
            <a:r>
              <a:rPr lang="ru-RU" sz="1200" dirty="0" smtClean="0">
                <a:latin typeface="Arial Black" pitchFamily="34" charset="0"/>
              </a:rPr>
              <a:t> скоморохи ( </a:t>
            </a:r>
            <a:r>
              <a:rPr lang="ru-RU" sz="1200" dirty="0" err="1" smtClean="0">
                <a:latin typeface="Arial Black" pitchFamily="34" charset="0"/>
              </a:rPr>
              <a:t>князівські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боярські</a:t>
            </a:r>
            <a:r>
              <a:rPr lang="ru-RU" sz="1200" dirty="0" smtClean="0">
                <a:latin typeface="Arial Black" pitchFamily="34" charset="0"/>
              </a:rPr>
              <a:t> ) , </a:t>
            </a:r>
            <a:r>
              <a:rPr lang="ru-RU" sz="1200" dirty="0" err="1" smtClean="0">
                <a:latin typeface="Arial Black" pitchFamily="34" charset="0"/>
              </a:rPr>
              <a:t>завдяки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яким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з'явилася</a:t>
            </a:r>
            <a:r>
              <a:rPr lang="ru-RU" sz="1200" dirty="0" smtClean="0">
                <a:latin typeface="Arial Black" pitchFamily="34" charset="0"/>
              </a:rPr>
              <a:t> народна </a:t>
            </a:r>
            <a:r>
              <a:rPr lang="ru-RU" sz="1200" dirty="0" err="1" smtClean="0">
                <a:latin typeface="Arial Black" pitchFamily="34" charset="0"/>
              </a:rPr>
              <a:t>комедія</a:t>
            </a:r>
            <a:r>
              <a:rPr lang="ru-RU" sz="1200" dirty="0" smtClean="0">
                <a:latin typeface="Arial Black" pitchFamily="34" charset="0"/>
              </a:rPr>
              <a:t>. З </a:t>
            </a:r>
            <a:r>
              <a:rPr lang="ru-RU" sz="1200" dirty="0" err="1" smtClean="0">
                <a:latin typeface="Arial Black" pitchFamily="34" charset="0"/>
              </a:rPr>
              <a:t>давніх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пір</a:t>
            </a:r>
            <a:r>
              <a:rPr lang="ru-RU" sz="1200" dirty="0" smtClean="0">
                <a:latin typeface="Arial Black" pitchFamily="34" charset="0"/>
              </a:rPr>
              <a:t> на </a:t>
            </a:r>
            <a:r>
              <a:rPr lang="ru-RU" sz="1200" dirty="0" err="1" smtClean="0">
                <a:latin typeface="Arial Black" pitchFamily="34" charset="0"/>
              </a:rPr>
              <a:t>Русі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показували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лялькову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комедію</a:t>
            </a:r>
            <a:r>
              <a:rPr lang="ru-RU" sz="1200" dirty="0" smtClean="0">
                <a:latin typeface="Arial Black" pitchFamily="34" charset="0"/>
              </a:rPr>
              <a:t>. Особливою </a:t>
            </a:r>
            <a:r>
              <a:rPr lang="ru-RU" sz="1200" dirty="0" err="1" smtClean="0">
                <a:latin typeface="Arial Black" pitchFamily="34" charset="0"/>
              </a:rPr>
              <a:t>популярністю</a:t>
            </a:r>
            <a:r>
              <a:rPr lang="ru-RU" sz="1200" dirty="0" smtClean="0">
                <a:latin typeface="Arial Black" pitchFamily="34" charset="0"/>
              </a:rPr>
              <a:t> тут </a:t>
            </a:r>
            <a:r>
              <a:rPr lang="ru-RU" sz="1200" dirty="0" err="1" smtClean="0">
                <a:latin typeface="Arial Black" pitchFamily="34" charset="0"/>
              </a:rPr>
              <a:t>користувалися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лялькові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персонажі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ведмедя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кози</a:t>
            </a:r>
            <a:r>
              <a:rPr lang="ru-RU" sz="1200" dirty="0" smtClean="0">
                <a:latin typeface="Arial Black" pitchFamily="34" charset="0"/>
              </a:rPr>
              <a:t> , </a:t>
            </a:r>
            <a:r>
              <a:rPr lang="ru-RU" sz="1200" dirty="0" err="1" smtClean="0">
                <a:latin typeface="Arial Black" pitchFamily="34" charset="0"/>
              </a:rPr>
              <a:t>що</a:t>
            </a:r>
            <a:r>
              <a:rPr lang="ru-RU" sz="1200" dirty="0" smtClean="0">
                <a:latin typeface="Arial Black" pitchFamily="34" charset="0"/>
              </a:rPr>
              <a:t> била в ложки. </a:t>
            </a:r>
            <a:r>
              <a:rPr lang="ru-RU" sz="1200" dirty="0" err="1" smtClean="0">
                <a:latin typeface="Arial Black" pitchFamily="34" charset="0"/>
              </a:rPr>
              <a:t>Пізніше</a:t>
            </a:r>
            <a:r>
              <a:rPr lang="ru-RU" sz="1200" dirty="0" smtClean="0">
                <a:latin typeface="Arial Black" pitchFamily="34" charset="0"/>
              </a:rPr>
              <a:t> скоморохи - </a:t>
            </a:r>
            <a:r>
              <a:rPr lang="ru-RU" sz="1200" dirty="0" err="1" smtClean="0">
                <a:latin typeface="Arial Black" pitchFamily="34" charset="0"/>
              </a:rPr>
              <a:t>лялькарі</a:t>
            </a:r>
            <a:r>
              <a:rPr lang="ru-RU" sz="1200" dirty="0" smtClean="0">
                <a:latin typeface="Arial Black" pitchFamily="34" charset="0"/>
              </a:rPr>
              <a:t> представляли народу </a:t>
            </a:r>
            <a:r>
              <a:rPr lang="ru-RU" sz="1200" dirty="0" err="1" smtClean="0">
                <a:latin typeface="Arial Black" pitchFamily="34" charset="0"/>
              </a:rPr>
              <a:t>побутові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казки</a:t>
            </a:r>
            <a:r>
              <a:rPr lang="ru-RU" sz="1200" dirty="0" smtClean="0">
                <a:latin typeface="Arial Black" pitchFamily="34" charset="0"/>
              </a:rPr>
              <a:t> та </a:t>
            </a:r>
            <a:r>
              <a:rPr lang="ru-RU" sz="1200" dirty="0" err="1" smtClean="0">
                <a:latin typeface="Arial Black" pitchFamily="34" charset="0"/>
              </a:rPr>
              <a:t>пісні</a:t>
            </a:r>
            <a:r>
              <a:rPr lang="ru-RU" sz="1200" dirty="0" smtClean="0">
                <a:latin typeface="Arial Black" pitchFamily="34" charset="0"/>
              </a:rPr>
              <a:t> . У </a:t>
            </a:r>
            <a:r>
              <a:rPr lang="ru-RU" sz="1200" dirty="0" err="1" smtClean="0">
                <a:latin typeface="Arial Black" pitchFamily="34" charset="0"/>
              </a:rPr>
              <a:t>російських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билинах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також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можна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зустріти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згадку</a:t>
            </a:r>
            <a:r>
              <a:rPr lang="ru-RU" sz="1200" dirty="0" smtClean="0">
                <a:latin typeface="Arial Black" pitchFamily="34" charset="0"/>
              </a:rPr>
              <a:t> про </a:t>
            </a:r>
            <a:r>
              <a:rPr lang="ru-RU" sz="1200" dirty="0" err="1" smtClean="0">
                <a:latin typeface="Arial Black" pitchFamily="34" charset="0"/>
              </a:rPr>
              <a:t>скоморохів</a:t>
            </a:r>
            <a:r>
              <a:rPr lang="ru-RU" sz="1200" dirty="0" smtClean="0">
                <a:latin typeface="Arial Black" pitchFamily="34" charset="0"/>
              </a:rPr>
              <a:t> . Тут вони </a:t>
            </a:r>
            <a:r>
              <a:rPr lang="ru-RU" sz="1200" dirty="0" err="1" smtClean="0">
                <a:latin typeface="Arial Black" pitchFamily="34" charset="0"/>
              </a:rPr>
              <a:t>придбали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популярність</a:t>
            </a:r>
            <a:r>
              <a:rPr lang="ru-RU" sz="1200" dirty="0" smtClean="0">
                <a:latin typeface="Arial Black" pitchFamily="34" charset="0"/>
              </a:rPr>
              <a:t> в </a:t>
            </a:r>
            <a:r>
              <a:rPr lang="ru-RU" sz="1200" dirty="0" err="1" smtClean="0">
                <a:latin typeface="Arial Black" pitchFamily="34" charset="0"/>
              </a:rPr>
              <a:t>якості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народних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музикантів</a:t>
            </a:r>
            <a:r>
              <a:rPr lang="ru-RU" sz="1200" dirty="0" smtClean="0">
                <a:latin typeface="Arial Black" pitchFamily="34" charset="0"/>
              </a:rPr>
              <a:t>.</a:t>
            </a:r>
          </a:p>
          <a:p>
            <a:r>
              <a:rPr lang="ru-RU" sz="1200" dirty="0" smtClean="0">
                <a:latin typeface="Arial Black" pitchFamily="34" charset="0"/>
              </a:rPr>
              <a:t>Скоморохи </a:t>
            </a:r>
            <a:r>
              <a:rPr lang="ru-RU" sz="1200" dirty="0" err="1" smtClean="0">
                <a:latin typeface="Arial Black" pitchFamily="34" charset="0"/>
              </a:rPr>
              <a:t>були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також</a:t>
            </a:r>
            <a:r>
              <a:rPr lang="ru-RU" sz="1200" dirty="0" smtClean="0">
                <a:latin typeface="Arial Black" pitchFamily="34" charset="0"/>
              </a:rPr>
              <a:t> при дворах </a:t>
            </a:r>
            <a:r>
              <a:rPr lang="ru-RU" sz="1200" dirty="0" err="1" smtClean="0">
                <a:latin typeface="Arial Black" pitchFamily="34" charset="0"/>
              </a:rPr>
              <a:t>князів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і</a:t>
            </a:r>
            <a:r>
              <a:rPr lang="ru-RU" sz="1200" dirty="0" smtClean="0">
                <a:latin typeface="Arial Black" pitchFamily="34" charset="0"/>
              </a:rPr>
              <a:t> вельмож. Вони прославляли </a:t>
            </a:r>
            <a:r>
              <a:rPr lang="ru-RU" sz="1200" dirty="0" err="1" smtClean="0">
                <a:latin typeface="Arial Black" pitchFamily="34" charset="0"/>
              </a:rPr>
              <a:t>земні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радощі</a:t>
            </a:r>
            <a:r>
              <a:rPr lang="ru-RU" sz="1200" dirty="0" smtClean="0">
                <a:latin typeface="Arial Black" pitchFamily="34" charset="0"/>
              </a:rPr>
              <a:t>, </a:t>
            </a:r>
            <a:r>
              <a:rPr lang="ru-RU" sz="1200" dirty="0" err="1" smtClean="0">
                <a:latin typeface="Arial Black" pitchFamily="34" charset="0"/>
              </a:rPr>
              <a:t>протиставляючи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їх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православній</a:t>
            </a:r>
            <a:r>
              <a:rPr lang="ru-RU" sz="1200" dirty="0" smtClean="0">
                <a:latin typeface="Arial Black" pitchFamily="34" charset="0"/>
              </a:rPr>
              <a:t> </a:t>
            </a:r>
            <a:r>
              <a:rPr lang="ru-RU" sz="1200" dirty="0" err="1" smtClean="0">
                <a:latin typeface="Arial Black" pitchFamily="34" charset="0"/>
                <a:hlinkClick r:id="rId2" tooltip="Аскеза"/>
              </a:rPr>
              <a:t>аскезі</a:t>
            </a:r>
            <a:r>
              <a:rPr lang="ru-RU" sz="1200" dirty="0" smtClean="0">
                <a:latin typeface="Arial Black" pitchFamily="34" charset="0"/>
              </a:rPr>
              <a:t>, </a:t>
            </a:r>
            <a:r>
              <a:rPr lang="ru-RU" sz="1200" dirty="0" err="1" smtClean="0">
                <a:latin typeface="Arial Black" pitchFamily="34" charset="0"/>
              </a:rPr>
              <a:t>чим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викликали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вороже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ставлення</a:t>
            </a:r>
            <a:r>
              <a:rPr lang="ru-RU" sz="1200" dirty="0" smtClean="0">
                <a:latin typeface="Arial Black" pitchFamily="34" charset="0"/>
              </a:rPr>
              <a:t> до себе </a:t>
            </a:r>
            <a:r>
              <a:rPr lang="ru-RU" sz="1200" dirty="0" err="1" smtClean="0">
                <a:latin typeface="Arial Black" pitchFamily="34" charset="0"/>
              </a:rPr>
              <a:t>церковної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світської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влади</a:t>
            </a:r>
            <a:r>
              <a:rPr lang="ru-RU" sz="1200" dirty="0" smtClean="0">
                <a:latin typeface="Arial Black" pitchFamily="34" charset="0"/>
              </a:rPr>
              <a:t>. </a:t>
            </a:r>
            <a:r>
              <a:rPr lang="ru-RU" sz="1200" dirty="0" err="1" smtClean="0">
                <a:latin typeface="Arial Black" pitchFamily="34" charset="0"/>
              </a:rPr>
              <a:t>Деякі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традиції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Скоморохів</a:t>
            </a:r>
            <a:r>
              <a:rPr lang="ru-RU" sz="1200" dirty="0" smtClean="0">
                <a:latin typeface="Arial Black" pitchFamily="34" charset="0"/>
              </a:rPr>
              <a:t> перебрали </a:t>
            </a:r>
            <a:r>
              <a:rPr lang="ru-RU" sz="1200" dirty="0" err="1" smtClean="0">
                <a:latin typeface="Arial Black" pitchFamily="34" charset="0"/>
              </a:rPr>
              <a:t>придворні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блазні</a:t>
            </a:r>
            <a:r>
              <a:rPr lang="ru-RU" sz="1200" dirty="0" smtClean="0">
                <a:latin typeface="Arial Black" pitchFamily="34" charset="0"/>
              </a:rPr>
              <a:t>, </a:t>
            </a:r>
            <a:r>
              <a:rPr lang="ru-RU" sz="1200" dirty="0" err="1" smtClean="0">
                <a:latin typeface="Arial Black" pitchFamily="34" charset="0"/>
              </a:rPr>
              <a:t>штукарі</a:t>
            </a:r>
            <a:r>
              <a:rPr lang="ru-RU" sz="1200" dirty="0" smtClean="0">
                <a:latin typeface="Arial Black" pitchFamily="34" charset="0"/>
              </a:rPr>
              <a:t> на дворах вельмож.</a:t>
            </a:r>
          </a:p>
          <a:p>
            <a:r>
              <a:rPr lang="ru-RU" sz="1200" dirty="0" smtClean="0">
                <a:latin typeface="Arial Black" pitchFamily="34" charset="0"/>
              </a:rPr>
              <a:t>Є </a:t>
            </a:r>
            <a:r>
              <a:rPr lang="ru-RU" sz="1200" dirty="0" err="1" smtClean="0">
                <a:latin typeface="Arial Black" pitchFamily="34" charset="0"/>
              </a:rPr>
              <a:t>інформація</a:t>
            </a:r>
            <a:r>
              <a:rPr lang="ru-RU" sz="1200" dirty="0" smtClean="0">
                <a:latin typeface="Arial Black" pitchFamily="34" charset="0"/>
              </a:rPr>
              <a:t> , </a:t>
            </a:r>
            <a:r>
              <a:rPr lang="ru-RU" sz="1200" dirty="0" err="1" smtClean="0">
                <a:latin typeface="Arial Black" pitchFamily="34" charset="0"/>
              </a:rPr>
              <a:t>що</a:t>
            </a:r>
            <a:r>
              <a:rPr lang="ru-RU" sz="1200" dirty="0" smtClean="0">
                <a:latin typeface="Arial Black" pitchFamily="34" charset="0"/>
              </a:rPr>
              <a:t> в 1571 р. </a:t>
            </a:r>
            <a:r>
              <a:rPr lang="ru-RU" sz="1200" dirty="0" err="1" smtClean="0">
                <a:latin typeface="Arial Black" pitchFamily="34" charset="0"/>
              </a:rPr>
              <a:t>вівся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набір</a:t>
            </a:r>
            <a:r>
              <a:rPr lang="ru-RU" sz="1200" dirty="0" smtClean="0">
                <a:latin typeface="Arial Black" pitchFamily="34" charset="0"/>
              </a:rPr>
              <a:t> «</a:t>
            </a:r>
            <a:r>
              <a:rPr lang="ru-RU" sz="1200" dirty="0" err="1" smtClean="0">
                <a:latin typeface="Arial Black" pitchFamily="34" charset="0"/>
              </a:rPr>
              <a:t>веселих</a:t>
            </a:r>
            <a:r>
              <a:rPr lang="ru-RU" sz="1200" dirty="0" smtClean="0">
                <a:latin typeface="Arial Black" pitchFamily="34" charset="0"/>
              </a:rPr>
              <a:t> людей» для </a:t>
            </a:r>
            <a:r>
              <a:rPr lang="ru-RU" sz="1200" dirty="0" err="1" smtClean="0">
                <a:latin typeface="Arial Black" pitchFamily="34" charset="0"/>
              </a:rPr>
              <a:t>потіхи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держави</a:t>
            </a:r>
            <a:r>
              <a:rPr lang="ru-RU" sz="1200" dirty="0" smtClean="0">
                <a:latin typeface="Arial Black" pitchFamily="34" charset="0"/>
              </a:rPr>
              <a:t> . А в 17 </a:t>
            </a:r>
            <a:r>
              <a:rPr lang="ru-RU" sz="1200" dirty="0" err="1" smtClean="0">
                <a:latin typeface="Arial Black" pitchFamily="34" charset="0"/>
              </a:rPr>
              <a:t>столітті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цар</a:t>
            </a:r>
            <a:r>
              <a:rPr lang="ru-RU" sz="1200" dirty="0" smtClean="0">
                <a:latin typeface="Arial Black" pitchFamily="34" charset="0"/>
              </a:rPr>
              <a:t> Михайло Федорович створив </a:t>
            </a:r>
            <a:r>
              <a:rPr lang="ru-RU" sz="1200" dirty="0" err="1" smtClean="0">
                <a:latin typeface="Arial Black" pitchFamily="34" charset="0"/>
              </a:rPr>
              <a:t>потішних</a:t>
            </a:r>
            <a:r>
              <a:rPr lang="ru-RU" sz="1200" dirty="0" smtClean="0">
                <a:latin typeface="Arial Black" pitchFamily="34" charset="0"/>
              </a:rPr>
              <a:t> палату , при </a:t>
            </a:r>
            <a:r>
              <a:rPr lang="ru-RU" sz="1200" dirty="0" err="1" smtClean="0">
                <a:latin typeface="Arial Black" pitchFamily="34" charset="0"/>
              </a:rPr>
              <a:t>якій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складалася</a:t>
            </a:r>
            <a:r>
              <a:rPr lang="ru-RU" sz="1200" dirty="0" smtClean="0">
                <a:latin typeface="Arial Black" pitchFamily="34" charset="0"/>
              </a:rPr>
              <a:t> трупа </a:t>
            </a:r>
            <a:r>
              <a:rPr lang="ru-RU" sz="1200" dirty="0" err="1" smtClean="0">
                <a:latin typeface="Arial Black" pitchFamily="34" charset="0"/>
              </a:rPr>
              <a:t>скоморохів</a:t>
            </a:r>
            <a:r>
              <a:rPr lang="ru-RU" sz="1200" dirty="0" smtClean="0">
                <a:latin typeface="Arial Black" pitchFamily="34" charset="0"/>
              </a:rPr>
              <a:t> . У той же </a:t>
            </a:r>
            <a:r>
              <a:rPr lang="ru-RU" sz="1200" dirty="0" err="1" smtClean="0">
                <a:latin typeface="Arial Black" pitchFamily="34" charset="0"/>
              </a:rPr>
              <a:t>період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трупи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скоморохів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були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і</a:t>
            </a:r>
            <a:r>
              <a:rPr lang="ru-RU" sz="1200" dirty="0" smtClean="0">
                <a:latin typeface="Arial Black" pitchFamily="34" charset="0"/>
              </a:rPr>
              <a:t> у </a:t>
            </a:r>
            <a:r>
              <a:rPr lang="ru-RU" sz="1200" dirty="0" err="1" smtClean="0">
                <a:latin typeface="Arial Black" pitchFamily="34" charset="0"/>
              </a:rPr>
              <a:t>князів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Дмитра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Пожарського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Івана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Шуйського</a:t>
            </a:r>
            <a:r>
              <a:rPr lang="ru-RU" sz="1200" dirty="0" smtClean="0">
                <a:latin typeface="Arial Black" pitchFamily="34" charset="0"/>
              </a:rPr>
              <a:t>. « </a:t>
            </a:r>
            <a:r>
              <a:rPr lang="ru-RU" sz="1200" dirty="0" err="1" smtClean="0">
                <a:latin typeface="Arial Black" pitchFamily="34" charset="0"/>
              </a:rPr>
              <a:t>Придворні</a:t>
            </a:r>
            <a:r>
              <a:rPr lang="ru-RU" sz="1200" dirty="0" smtClean="0">
                <a:latin typeface="Arial Black" pitchFamily="34" charset="0"/>
              </a:rPr>
              <a:t> » скоморохи на </a:t>
            </a:r>
            <a:r>
              <a:rPr lang="ru-RU" sz="1200" dirty="0" err="1" smtClean="0">
                <a:latin typeface="Arial Black" pitchFamily="34" charset="0"/>
              </a:rPr>
              <a:t>Русі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залишилися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на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обмеженому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рівні</a:t>
            </a:r>
            <a:r>
              <a:rPr lang="ru-RU" sz="1200" dirty="0" smtClean="0">
                <a:latin typeface="Arial Black" pitchFamily="34" charset="0"/>
              </a:rPr>
              <a:t> , в </a:t>
            </a:r>
            <a:r>
              <a:rPr lang="ru-RU" sz="1200" dirty="0" err="1" smtClean="0">
                <a:latin typeface="Arial Black" pitchFamily="34" charset="0"/>
              </a:rPr>
              <a:t>результаті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їх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функції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звелися</a:t>
            </a:r>
            <a:r>
              <a:rPr lang="ru-RU" sz="1200" dirty="0" smtClean="0">
                <a:latin typeface="Arial Black" pitchFamily="34" charset="0"/>
              </a:rPr>
              <a:t> до </a:t>
            </a:r>
            <a:r>
              <a:rPr lang="ru-RU" sz="1200" dirty="0" err="1" smtClean="0">
                <a:latin typeface="Arial Black" pitchFamily="34" charset="0"/>
              </a:rPr>
              <a:t>ролі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домашніх</a:t>
            </a:r>
            <a:r>
              <a:rPr lang="ru-RU" sz="1200" dirty="0" smtClean="0">
                <a:latin typeface="Arial Black" pitchFamily="34" charset="0"/>
              </a:rPr>
              <a:t> </a:t>
            </a:r>
            <a:r>
              <a:rPr lang="ru-RU" sz="1200" dirty="0" err="1" smtClean="0">
                <a:latin typeface="Arial Black" pitchFamily="34" charset="0"/>
              </a:rPr>
              <a:t>блазнів</a:t>
            </a:r>
            <a:r>
              <a:rPr lang="ru-RU" sz="1200" dirty="0" smtClean="0">
                <a:latin typeface="Arial Black" pitchFamily="34" charset="0"/>
              </a:rPr>
              <a:t> .</a:t>
            </a:r>
            <a:endParaRPr lang="uk-UA" sz="1200" dirty="0" smtClean="0">
              <a:latin typeface="Arial Black" pitchFamily="34" charset="0"/>
            </a:endParaRPr>
          </a:p>
        </p:txBody>
      </p:sp>
      <p:pic>
        <p:nvPicPr>
          <p:cNvPr id="6" name="Picture 2" descr="http://about-ukraine.com/work_folder/002_1248972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3357586" cy="2829426"/>
          </a:xfrm>
          <a:prstGeom prst="rect">
            <a:avLst/>
          </a:prstGeom>
          <a:noFill/>
        </p:spPr>
      </p:pic>
      <p:pic>
        <p:nvPicPr>
          <p:cNvPr id="18436" name="Picture 4" descr="http://about-ukraine.com/work_folder/004_1248983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2714644" cy="2560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Segoe Script" pitchFamily="34" charset="0"/>
              </a:rPr>
              <a:t>Мандрівні скоморохи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571612"/>
            <a:ext cx="6686568" cy="4483113"/>
          </a:xfrm>
        </p:spPr>
        <p:txBody>
          <a:bodyPr/>
          <a:lstStyle/>
          <a:p>
            <a:r>
              <a:rPr lang="ru-RU" sz="1400" b="1" dirty="0" err="1" smtClean="0">
                <a:latin typeface="Arial Black" pitchFamily="34" charset="0"/>
              </a:rPr>
              <a:t>Мандрівні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об’єднувались</a:t>
            </a:r>
            <a:r>
              <a:rPr lang="ru-RU" sz="1400" b="1" dirty="0" smtClean="0">
                <a:latin typeface="Arial Black" pitchFamily="34" charset="0"/>
              </a:rPr>
              <a:t> у ватаги </a:t>
            </a:r>
            <a:r>
              <a:rPr lang="ru-RU" sz="1400" b="1" dirty="0" err="1" smtClean="0">
                <a:latin typeface="Arial Black" pitchFamily="34" charset="0"/>
              </a:rPr>
              <a:t>й</a:t>
            </a:r>
            <a:r>
              <a:rPr lang="ru-RU" sz="1400" b="1" dirty="0" smtClean="0">
                <a:latin typeface="Arial Black" pitchFamily="34" charset="0"/>
              </a:rPr>
              <a:t> переходили </a:t>
            </a:r>
            <a:r>
              <a:rPr lang="ru-RU" sz="1400" b="1" dirty="0" err="1" smtClean="0">
                <a:latin typeface="Arial Black" pitchFamily="34" charset="0"/>
              </a:rPr>
              <a:t>з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місця</a:t>
            </a:r>
            <a:r>
              <a:rPr lang="ru-RU" sz="1400" b="1" dirty="0" smtClean="0">
                <a:latin typeface="Arial Black" pitchFamily="34" charset="0"/>
              </a:rPr>
              <a:t> на </a:t>
            </a:r>
            <a:r>
              <a:rPr lang="ru-RU" sz="1400" b="1" dirty="0" err="1" smtClean="0">
                <a:latin typeface="Arial Black" pitchFamily="34" charset="0"/>
              </a:rPr>
              <a:t>місце</a:t>
            </a:r>
            <a:r>
              <a:rPr lang="ru-RU" sz="1400" b="1" dirty="0" smtClean="0">
                <a:latin typeface="Arial Black" pitchFamily="34" charset="0"/>
              </a:rPr>
              <a:t>, </a:t>
            </a:r>
            <a:r>
              <a:rPr lang="ru-RU" sz="1400" b="1" dirty="0" err="1" smtClean="0">
                <a:latin typeface="Arial Black" pitchFamily="34" charset="0"/>
              </a:rPr>
              <a:t>відвідуючи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далекі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країни</a:t>
            </a:r>
            <a:r>
              <a:rPr lang="ru-RU" sz="1400" b="1" dirty="0" smtClean="0">
                <a:latin typeface="Arial Black" pitchFamily="34" charset="0"/>
              </a:rPr>
              <a:t>. </a:t>
            </a:r>
            <a:endParaRPr lang="ru-RU" sz="1400" dirty="0" smtClean="0">
              <a:latin typeface="Arial Black" pitchFamily="34" charset="0"/>
            </a:endParaRPr>
          </a:p>
          <a:p>
            <a:r>
              <a:rPr lang="ru-RU" sz="1400" dirty="0" smtClean="0">
                <a:latin typeface="Arial Black" pitchFamily="34" charset="0"/>
              </a:rPr>
              <a:t>Без </a:t>
            </a:r>
            <a:r>
              <a:rPr lang="ru-RU" sz="1400" dirty="0" err="1" smtClean="0">
                <a:latin typeface="Arial Black" pitchFamily="34" charset="0"/>
              </a:rPr>
              <a:t>скоморохів</a:t>
            </a:r>
            <a:r>
              <a:rPr lang="ru-RU" sz="1400" dirty="0" smtClean="0">
                <a:latin typeface="Arial Black" pitchFamily="34" charset="0"/>
              </a:rPr>
              <a:t> не </a:t>
            </a:r>
            <a:r>
              <a:rPr lang="ru-RU" sz="1400" dirty="0" err="1" smtClean="0">
                <a:latin typeface="Arial Black" pitchFamily="34" charset="0"/>
              </a:rPr>
              <a:t>обходилися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сільські</a:t>
            </a:r>
            <a:r>
              <a:rPr lang="ru-RU" sz="1400" dirty="0" smtClean="0">
                <a:latin typeface="Arial Black" pitchFamily="34" charset="0"/>
              </a:rPr>
              <a:t> свята та ярмарки . Вони проникли </a:t>
            </a:r>
            <a:r>
              <a:rPr lang="ru-RU" sz="1400" dirty="0" err="1" smtClean="0">
                <a:latin typeface="Arial Black" pitchFamily="34" charset="0"/>
              </a:rPr>
              <a:t>і</a:t>
            </a:r>
            <a:r>
              <a:rPr lang="ru-RU" sz="1400" dirty="0" smtClean="0">
                <a:latin typeface="Arial Black" pitchFamily="34" charset="0"/>
              </a:rPr>
              <a:t> в </a:t>
            </a:r>
            <a:r>
              <a:rPr lang="ru-RU" sz="1400" dirty="0" err="1" smtClean="0">
                <a:latin typeface="Arial Black" pitchFamily="34" charset="0"/>
              </a:rPr>
              <a:t>церковне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обрядовість</a:t>
            </a:r>
            <a:r>
              <a:rPr lang="ru-RU" sz="1400" dirty="0" smtClean="0">
                <a:latin typeface="Arial Black" pitchFamily="34" charset="0"/>
              </a:rPr>
              <a:t> . </a:t>
            </a:r>
            <a:r>
              <a:rPr lang="ru-RU" sz="1400" dirty="0" err="1" smtClean="0">
                <a:latin typeface="Arial Black" pitchFamily="34" charset="0"/>
              </a:rPr>
              <a:t>Власне</a:t>
            </a:r>
            <a:r>
              <a:rPr lang="ru-RU" sz="1400" dirty="0" smtClean="0">
                <a:latin typeface="Arial Black" pitchFamily="34" charset="0"/>
              </a:rPr>
              <a:t> , скоморохи давали </a:t>
            </a:r>
            <a:r>
              <a:rPr lang="ru-RU" sz="1400" dirty="0" err="1" smtClean="0">
                <a:latin typeface="Arial Black" pitchFamily="34" charset="0"/>
              </a:rPr>
              <a:t>вистави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двох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видів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мистецтв</a:t>
            </a:r>
            <a:r>
              <a:rPr lang="ru-RU" sz="1400" dirty="0" smtClean="0">
                <a:latin typeface="Arial Black" pitchFamily="34" charset="0"/>
              </a:rPr>
              <a:t> - драматичного та циркового . </a:t>
            </a:r>
          </a:p>
          <a:p>
            <a:r>
              <a:rPr lang="ru-RU" sz="1400" b="1" dirty="0" err="1" smtClean="0">
                <a:latin typeface="Arial Black" pitchFamily="34" charset="0"/>
              </a:rPr>
              <a:t>Комедійні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сцени</a:t>
            </a:r>
            <a:r>
              <a:rPr lang="ru-RU" sz="1400" b="1" dirty="0" smtClean="0">
                <a:latin typeface="Arial Black" pitchFamily="34" charset="0"/>
              </a:rPr>
              <a:t>, </a:t>
            </a:r>
            <a:r>
              <a:rPr lang="ru-RU" sz="1400" b="1" dirty="0" err="1" smtClean="0">
                <a:latin typeface="Arial Black" pitchFamily="34" charset="0"/>
              </a:rPr>
              <a:t>іноді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імпровізовані</a:t>
            </a:r>
            <a:r>
              <a:rPr lang="ru-RU" sz="1400" b="1" dirty="0" smtClean="0">
                <a:latin typeface="Arial Black" pitchFamily="34" charset="0"/>
              </a:rPr>
              <a:t>, скоморохи </a:t>
            </a:r>
            <a:r>
              <a:rPr lang="ru-RU" sz="1400" b="1" dirty="0" err="1" smtClean="0">
                <a:latin typeface="Arial Black" pitchFamily="34" charset="0"/>
              </a:rPr>
              <a:t>розігрували</a:t>
            </a:r>
            <a:r>
              <a:rPr lang="ru-RU" sz="1400" b="1" dirty="0" smtClean="0">
                <a:latin typeface="Arial Black" pitchFamily="34" charset="0"/>
              </a:rPr>
              <a:t> на майданах, </a:t>
            </a:r>
            <a:r>
              <a:rPr lang="ru-RU" sz="1400" b="1" dirty="0" err="1" smtClean="0">
                <a:latin typeface="Arial Black" pitchFamily="34" charset="0"/>
              </a:rPr>
              <a:t>посеред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вулиць</a:t>
            </a:r>
            <a:r>
              <a:rPr lang="ru-RU" sz="1400" b="1" dirty="0" smtClean="0">
                <a:latin typeface="Arial Black" pitchFamily="34" charset="0"/>
              </a:rPr>
              <a:t>, на ярмарках просто неба, </a:t>
            </a:r>
            <a:r>
              <a:rPr lang="ru-RU" sz="1400" b="1" dirty="0" err="1" smtClean="0">
                <a:latin typeface="Arial Black" pitchFamily="34" charset="0"/>
              </a:rPr>
              <a:t>користуючись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звичайними</a:t>
            </a:r>
            <a:r>
              <a:rPr lang="ru-RU" sz="1400" b="1" dirty="0" smtClean="0">
                <a:latin typeface="Arial Black" pitchFamily="34" charset="0"/>
              </a:rPr>
              <a:t> ширмами, за </a:t>
            </a:r>
            <a:r>
              <a:rPr lang="ru-RU" sz="1400" b="1" dirty="0" err="1" smtClean="0">
                <a:latin typeface="Arial Black" pitchFamily="34" charset="0"/>
              </a:rPr>
              <a:t>якими</a:t>
            </a:r>
            <a:r>
              <a:rPr lang="ru-RU" sz="1400" b="1" dirty="0" smtClean="0">
                <a:latin typeface="Arial Black" pitchFamily="34" charset="0"/>
              </a:rPr>
              <a:t> вони </a:t>
            </a:r>
            <a:r>
              <a:rPr lang="ru-RU" sz="1400" b="1" dirty="0" err="1" smtClean="0">
                <a:latin typeface="Arial Black" pitchFamily="34" charset="0"/>
              </a:rPr>
              <a:t>переодягалися</a:t>
            </a:r>
            <a:r>
              <a:rPr lang="ru-RU" sz="1400" b="1" dirty="0" smtClean="0">
                <a:latin typeface="Arial Black" pitchFamily="34" charset="0"/>
              </a:rPr>
              <a:t>, </a:t>
            </a:r>
            <a:r>
              <a:rPr lang="ru-RU" sz="1400" b="1" dirty="0" err="1" smtClean="0">
                <a:latin typeface="Arial Black" pitchFamily="34" charset="0"/>
              </a:rPr>
              <a:t>накладали</a:t>
            </a:r>
            <a:r>
              <a:rPr lang="ru-RU" sz="1400" b="1" dirty="0" smtClean="0">
                <a:latin typeface="Arial Black" pitchFamily="34" charset="0"/>
              </a:rPr>
              <a:t> на </a:t>
            </a:r>
            <a:r>
              <a:rPr lang="ru-RU" sz="1400" b="1" dirty="0" err="1" smtClean="0">
                <a:latin typeface="Arial Black" pitchFamily="34" charset="0"/>
              </a:rPr>
              <a:t>обличчя</a:t>
            </a:r>
            <a:r>
              <a:rPr lang="ru-RU" sz="1400" b="1" dirty="0" smtClean="0">
                <a:latin typeface="Arial Black" pitchFamily="34" charset="0"/>
              </a:rPr>
              <a:t> маски </a:t>
            </a:r>
            <a:r>
              <a:rPr lang="ru-RU" sz="1400" b="1" dirty="0" err="1" smtClean="0">
                <a:latin typeface="Arial Black" pitchFamily="34" charset="0"/>
              </a:rPr>
              <a:t>і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гримувалися</a:t>
            </a:r>
            <a:r>
              <a:rPr lang="ru-RU" sz="1400" b="1" dirty="0" smtClean="0">
                <a:latin typeface="Arial Black" pitchFamily="34" charset="0"/>
              </a:rPr>
              <a:t>.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5" name="Picture 2" descr="http://kino.9ru.ru/002/ds2/0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143356"/>
            <a:ext cx="4479559" cy="2714644"/>
          </a:xfrm>
          <a:prstGeom prst="rect">
            <a:avLst/>
          </a:prstGeom>
          <a:noFill/>
        </p:spPr>
      </p:pic>
      <p:pic>
        <p:nvPicPr>
          <p:cNvPr id="17413" name="Picture 5" descr="https://encrypted-tbn2.gstatic.com/images?q=tbn:ANd9GcTRkwXLXHAkB9Qie_79CBfQ97D3dVBbbnG310iT_Ehrr0HxJQ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429132"/>
            <a:ext cx="210386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Segoe Script" pitchFamily="34" charset="0"/>
              </a:rPr>
              <a:t>Занепад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скомороства</a:t>
            </a:r>
            <a:r>
              <a:rPr lang="ru-RU" dirty="0" smtClean="0">
                <a:latin typeface="Segoe Script" pitchFamily="34" charset="0"/>
              </a:rPr>
              <a:t/>
            </a:r>
            <a:br>
              <a:rPr lang="ru-RU" dirty="0" smtClean="0">
                <a:latin typeface="Segoe Script" pitchFamily="34" charset="0"/>
              </a:rPr>
            </a:br>
            <a:endParaRPr lang="ru-RU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7829576" cy="1643074"/>
          </a:xfrm>
        </p:spPr>
        <p:txBody>
          <a:bodyPr/>
          <a:lstStyle/>
          <a:p>
            <a:r>
              <a:rPr lang="ru-RU" sz="1400" dirty="0" smtClean="0">
                <a:latin typeface="Arial Black" pitchFamily="34" charset="0"/>
              </a:rPr>
              <a:t>У 18 ст. </a:t>
            </a:r>
            <a:r>
              <a:rPr lang="ru-RU" sz="1400" dirty="0" err="1" smtClean="0">
                <a:latin typeface="Arial Black" pitchFamily="34" charset="0"/>
              </a:rPr>
              <a:t>запровадження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західноєвропейських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театральних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традицій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витіснило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скоморохів</a:t>
            </a:r>
            <a:r>
              <a:rPr lang="ru-RU" sz="1400" dirty="0" smtClean="0">
                <a:latin typeface="Arial Black" pitchFamily="34" charset="0"/>
              </a:rPr>
              <a:t> на </a:t>
            </a:r>
            <a:r>
              <a:rPr lang="ru-RU" sz="1400" dirty="0" err="1" smtClean="0">
                <a:latin typeface="Arial Black" pitchFamily="34" charset="0"/>
              </a:rPr>
              <a:t>узбіччя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тогочасної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культури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і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спричинило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його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 smtClean="0">
                <a:latin typeface="Arial Black" pitchFamily="34" charset="0"/>
              </a:rPr>
              <a:t>занепад</a:t>
            </a:r>
            <a:r>
              <a:rPr lang="ru-RU" sz="1400" dirty="0" smtClean="0">
                <a:latin typeface="Arial Black" pitchFamily="34" charset="0"/>
              </a:rPr>
              <a:t> як культурного </a:t>
            </a:r>
            <a:r>
              <a:rPr lang="ru-RU" sz="1400" dirty="0" err="1" smtClean="0">
                <a:latin typeface="Arial Black" pitchFamily="34" charset="0"/>
              </a:rPr>
              <a:t>явища</a:t>
            </a:r>
            <a:r>
              <a:rPr lang="ru-RU" sz="1400" dirty="0" smtClean="0">
                <a:latin typeface="Arial Black" pitchFamily="34" charset="0"/>
              </a:rPr>
              <a:t>.</a:t>
            </a:r>
          </a:p>
          <a:p>
            <a:r>
              <a:rPr lang="ru-RU" sz="1400" b="1" dirty="0" smtClean="0">
                <a:latin typeface="Arial Black" pitchFamily="34" charset="0"/>
              </a:rPr>
              <a:t>З часом </a:t>
            </a:r>
            <a:r>
              <a:rPr lang="ru-RU" sz="1400" b="1" dirty="0" err="1" smtClean="0">
                <a:latin typeface="Arial Black" pitchFamily="34" charset="0"/>
              </a:rPr>
              <a:t>внаслідок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посилення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церковних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і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світських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репресій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проти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скоморохів</a:t>
            </a:r>
            <a:r>
              <a:rPr lang="ru-RU" sz="1400" b="1" dirty="0" smtClean="0">
                <a:latin typeface="Arial Black" pitchFamily="34" charset="0"/>
              </a:rPr>
              <a:t> на </a:t>
            </a:r>
            <a:r>
              <a:rPr lang="ru-RU" sz="1400" b="1" dirty="0" err="1" smtClean="0">
                <a:latin typeface="Arial Black" pitchFamily="34" charset="0"/>
              </a:rPr>
              <a:t>тій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частині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України</a:t>
            </a:r>
            <a:r>
              <a:rPr lang="ru-RU" sz="1400" b="1" dirty="0" smtClean="0">
                <a:latin typeface="Arial Black" pitchFamily="34" charset="0"/>
              </a:rPr>
              <a:t>, </a:t>
            </a:r>
            <a:r>
              <a:rPr lang="ru-RU" sz="1400" b="1" dirty="0" err="1" smtClean="0">
                <a:latin typeface="Arial Black" pitchFamily="34" charset="0"/>
              </a:rPr>
              <a:t>що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увійшла</a:t>
            </a:r>
            <a:r>
              <a:rPr lang="ru-RU" sz="1400" b="1" dirty="0" smtClean="0">
                <a:latin typeface="Arial Black" pitchFamily="34" charset="0"/>
              </a:rPr>
              <a:t> до складу </a:t>
            </a:r>
            <a:r>
              <a:rPr lang="ru-RU" sz="1400" b="1" dirty="0" err="1" smtClean="0">
                <a:latin typeface="Arial Black" pitchFamily="34" charset="0"/>
              </a:rPr>
              <a:t>Російської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держави</a:t>
            </a:r>
            <a:r>
              <a:rPr lang="ru-RU" sz="1400" b="1" dirty="0" smtClean="0">
                <a:latin typeface="Arial Black" pitchFamily="34" charset="0"/>
              </a:rPr>
              <a:t>, </a:t>
            </a:r>
            <a:r>
              <a:rPr lang="ru-RU" sz="1400" b="1" dirty="0" err="1" smtClean="0">
                <a:latin typeface="Arial Black" pitchFamily="34" charset="0"/>
              </a:rPr>
              <a:t>скомороство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зникає</a:t>
            </a:r>
            <a:r>
              <a:rPr lang="ru-RU" sz="1400" b="1" dirty="0" smtClean="0">
                <a:latin typeface="Arial Black" pitchFamily="34" charset="0"/>
              </a:rPr>
              <a:t>. Скоморохи </a:t>
            </a:r>
            <a:r>
              <a:rPr lang="ru-RU" sz="1400" b="1" dirty="0" err="1" smtClean="0">
                <a:latin typeface="Arial Black" pitchFamily="34" charset="0"/>
              </a:rPr>
              <a:t>зосереджуються</a:t>
            </a:r>
            <a:r>
              <a:rPr lang="ru-RU" sz="1400" b="1" dirty="0" smtClean="0">
                <a:latin typeface="Arial Black" pitchFamily="34" charset="0"/>
              </a:rPr>
              <a:t> на </a:t>
            </a:r>
            <a:r>
              <a:rPr lang="ru-RU" sz="1400" b="1" dirty="0" err="1" smtClean="0">
                <a:latin typeface="Arial Black" pitchFamily="34" charset="0"/>
              </a:rPr>
              <a:t>Правобережній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Україні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і</a:t>
            </a:r>
            <a:r>
              <a:rPr lang="ru-RU" sz="1400" b="1" dirty="0" smtClean="0">
                <a:latin typeface="Arial Black" pitchFamily="34" charset="0"/>
              </a:rPr>
              <a:t> в </a:t>
            </a:r>
            <a:r>
              <a:rPr lang="ru-RU" sz="1400" b="1" dirty="0" err="1" smtClean="0">
                <a:latin typeface="Arial Black" pitchFamily="34" charset="0"/>
              </a:rPr>
              <a:t>Галичині</a:t>
            </a:r>
            <a:r>
              <a:rPr lang="ru-RU" sz="1400" b="1" dirty="0" smtClean="0">
                <a:latin typeface="Arial Black" pitchFamily="34" charset="0"/>
              </a:rPr>
              <a:t>. </a:t>
            </a:r>
          </a:p>
          <a:p>
            <a:r>
              <a:rPr lang="ru-RU" sz="1400" b="1" dirty="0" err="1" smtClean="0">
                <a:latin typeface="Arial Black" pitchFamily="34" charset="0"/>
              </a:rPr>
              <a:t>Традиції</a:t>
            </a:r>
            <a:r>
              <a:rPr lang="ru-RU" sz="1400" b="1" dirty="0" smtClean="0">
                <a:latin typeface="Arial Black" pitchFamily="34" charset="0"/>
              </a:rPr>
              <a:t> синкретичного </a:t>
            </a:r>
            <a:r>
              <a:rPr lang="ru-RU" sz="1400" b="1" dirty="0" err="1" smtClean="0">
                <a:latin typeface="Arial Black" pitchFamily="34" charset="0"/>
              </a:rPr>
              <a:t>мистецтва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скоморохів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зберігалися</a:t>
            </a:r>
            <a:r>
              <a:rPr lang="ru-RU" sz="1400" b="1" dirty="0" smtClean="0">
                <a:latin typeface="Arial Black" pitchFamily="34" charset="0"/>
              </a:rPr>
              <a:t> в </a:t>
            </a:r>
            <a:r>
              <a:rPr lang="ru-RU" sz="1400" b="1" dirty="0" err="1" smtClean="0">
                <a:latin typeface="Arial Black" pitchFamily="34" charset="0"/>
              </a:rPr>
              <a:t>народній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культурі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України</a:t>
            </a:r>
            <a:r>
              <a:rPr lang="ru-RU" sz="1400" b="1" dirty="0" smtClean="0">
                <a:latin typeface="Arial Black" pitchFamily="34" charset="0"/>
              </a:rPr>
              <a:t> до </a:t>
            </a:r>
            <a:r>
              <a:rPr lang="ru-RU" sz="1400" b="1" dirty="0" err="1" smtClean="0">
                <a:latin typeface="Arial Black" pitchFamily="34" charset="0"/>
              </a:rPr>
              <a:t>першої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половини</a:t>
            </a:r>
            <a:r>
              <a:rPr lang="ru-RU" sz="1400" b="1" dirty="0" smtClean="0">
                <a:latin typeface="Arial Black" pitchFamily="34" charset="0"/>
              </a:rPr>
              <a:t> XX ст. </a:t>
            </a:r>
          </a:p>
          <a:p>
            <a:endParaRPr lang="ru-RU" sz="1400" dirty="0">
              <a:latin typeface="Arial Black" pitchFamily="34" charset="0"/>
            </a:endParaRPr>
          </a:p>
        </p:txBody>
      </p:sp>
      <p:pic>
        <p:nvPicPr>
          <p:cNvPr id="21506" name="Picture 2" descr="http://about-ukraine.com/work_folder/003_1248982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143248"/>
            <a:ext cx="4857752" cy="3578544"/>
          </a:xfrm>
          <a:prstGeom prst="rect">
            <a:avLst/>
          </a:prstGeom>
          <a:noFill/>
        </p:spPr>
      </p:pic>
      <p:pic>
        <p:nvPicPr>
          <p:cNvPr id="21508" name="Picture 4" descr="Файл:Скоморохи на 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3929090" cy="332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14620"/>
            <a:ext cx="8229600" cy="1143000"/>
          </a:xfrm>
        </p:spPr>
        <p:txBody>
          <a:bodyPr/>
          <a:lstStyle/>
          <a:p>
            <a:r>
              <a:rPr lang="uk-UA" sz="8800" dirty="0" smtClean="0">
                <a:latin typeface="Segoe Print" pitchFamily="2" charset="0"/>
              </a:rPr>
              <a:t>Дякую за увагу!</a:t>
            </a:r>
            <a:endParaRPr lang="ru-RU" sz="8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</Template>
  <TotalTime>104</TotalTime>
  <Words>305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Thème Office</vt:lpstr>
      <vt:lpstr>Слайд 1</vt:lpstr>
      <vt:lpstr>Слайд 2</vt:lpstr>
      <vt:lpstr>Скоморохи</vt:lpstr>
      <vt:lpstr>Репертуар</vt:lpstr>
      <vt:lpstr>Розквіт скомороства </vt:lpstr>
      <vt:lpstr>Осілі скоморохи</vt:lpstr>
      <vt:lpstr>Мандрівні скоморохи</vt:lpstr>
      <vt:lpstr>Занепад скомороства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Скоморохи :шлях від княжого трону до ярмарку</dc:title>
  <dc:creator>Администратор</dc:creator>
  <cp:lastModifiedBy>XTreme.ws</cp:lastModifiedBy>
  <cp:revision>13</cp:revision>
  <dcterms:created xsi:type="dcterms:W3CDTF">2013-10-22T16:35:30Z</dcterms:created>
  <dcterms:modified xsi:type="dcterms:W3CDTF">2013-10-22T18:40:06Z</dcterms:modified>
</cp:coreProperties>
</file>