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DA2F6-91E5-491B-917E-5DBEC09C67E5}" type="datetimeFigureOut">
              <a:rPr lang="uk-UA" smtClean="0"/>
              <a:t>06.06.2013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F0491-EB06-4396-96A3-A2BB142257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865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Індустріалізація радянської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53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Держплан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УРСР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опублікував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офіційну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статтю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орієнтовні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ліміти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УРСР»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КП(б)У,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уряд УРСР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п'ятирічки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затверджували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«ланками»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Урало-Кузнецького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комбінату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автомобільної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авіаційної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кораблебудування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Ленінграді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стали до ладу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Запоріжсталь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Криворіжсталь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Азовсталь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За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офіційними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вся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металообробна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РРФСР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зросла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3 рази, а в УРСР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2,6 рази.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394" y="332656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Тривала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криза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сільському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транспорті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металургії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значний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поступ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вишколі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робітничих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кадрів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1935 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перестав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знижуватися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збільшився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стандарт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Друга п'ятирічка була взагалі виконана краще, ніж перша, хоч 1937 план був значно недовиконаний через терор.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21376"/>
            <a:ext cx="5812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Третя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п’ятирічка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43050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Третя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п'ятирічка: 1938-42. Цю п'ятирічку як для всього СРСР, так і для України затвердив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з'їзд ВКП(б) 1939.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Головним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завданням третьої п'ятирічки було проголошено випередження головних капіталістичних країн за продукцією на душу населення. Це завдання було не реальне.</a:t>
            </a:r>
          </a:p>
        </p:txBody>
      </p:sp>
    </p:spTree>
    <p:extLst>
      <p:ext uri="{BB962C8B-B14F-4D97-AF65-F5344CB8AC3E}">
        <p14:creationId xmlns:p14="http://schemas.microsoft.com/office/powerpoint/2010/main" val="2922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Виконання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ІІІ-пятирічки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зв'язку з небезпекою війни значні ресурси були переключені на модернізацію озброєння та на розвиток воєнної промисловості, головним чином на сході СРСР.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Україні головними «ланками» п'ятирічки були вугільна промисловість, металургія, продукція труб, верстатів, а також літаків, танків та воєнного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флоту.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Темпа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роки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третьої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п'ятирічки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відставали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запланованих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611" y="476672"/>
            <a:ext cx="84630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1938 р. ЦК ВКП(б),РНК СРСР разом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профспілками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прийняли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спільну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постанову «Про заходи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впорядкування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трудової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практики державного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зловживаннями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запроваджувалась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єдина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книжка.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84" y="4149080"/>
            <a:ext cx="6662737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3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56" y="188640"/>
            <a:ext cx="87129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Провали й </a:t>
            </a:r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досягнення першої п’ятирічки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746" y="1512079"/>
            <a:ext cx="87129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Під час підсумків першої п’ятирічки Політбюро заборонило всім відомствам друкувати цифрові дані. Натуральних показників не наводилось.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умовах інфляції зросли ціни на всі види промислові продукції.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П’ятирічний план передбачав збільшення виплавки чавуну і видобутку вугілля.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країні використано було 20% капіталовкладень СРСР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 травня 1932 р. запрацювала найбільша в Європі гідроелектростанція - Дніпрогес. На той час уже діяли електростанції: Криворізька, Київська й Харківська. У Донбасі почали діяти 53 нові шахти. Збудовано 12 доменних печей і 24 мартенівських печей.</a:t>
            </a:r>
          </a:p>
        </p:txBody>
      </p:sp>
    </p:spTree>
    <p:extLst>
      <p:ext uri="{BB962C8B-B14F-4D97-AF65-F5344CB8AC3E}">
        <p14:creationId xmlns:p14="http://schemas.microsoft.com/office/powerpoint/2010/main" val="232165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2648" y="188640"/>
            <a:ext cx="77587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/>
                <a:solidFill>
                  <a:schemeClr val="tx2"/>
                </a:solidFill>
                <a:effectLst/>
              </a:rPr>
              <a:t>Підсумки другої п’ятирічки</a:t>
            </a:r>
            <a:endParaRPr lang="ru-RU" sz="4400" b="1" cap="all" spc="0" dirty="0">
              <a:ln/>
              <a:solidFill>
                <a:schemeClr val="tx2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648" y="1700808"/>
            <a:ext cx="7758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У перші роки п’ятирічки запрацювали: Запоріжсталь, Криворіжсталь, Азовсталь.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Особливістю другої п’ятирічки був швидкий розвиток легкої та харчової промисловості.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455" y="116632"/>
            <a:ext cx="85689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Підсумки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виконання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до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воєнних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п’ятирічок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132856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В Україні було збудовано сім промислових гігантів-новобудов: Запоріжсталь, Криворіжсталь, Азовсталь, Дніпрогес, Дніпровський алюмінієвий, Краматорський машинобудівний і Харківський тракторний заводи.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роки довоєнних п’ятирічок мало що змінилось і в географії української промисловості. Приріст виробництва відбувався в промислових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центрах-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Донбасі, Придніпров’ї і у Харкові, Одесі та Києві.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4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У грудні 1925 року відбувся ХІ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з’їзд ВКП(б) який проголосив курс країни на індустріалізацію. У грудні 1927 року 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з’їзд партії підкреслив необхідність прискорення індустріалізації.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14" y="3212976"/>
            <a:ext cx="552013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7154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Джерелами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індустріалізації в СРСР стали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	Пріоритетне фінансування галузей важкої промисловості за рахунок  легкої  та харчової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	Продаж сільськогосподарської продукції та сировини й одержання валюти для індустріалізації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	Усебічне застосування командно-адміністративних важелів управління народним господарством і державою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	Використання безкоштовної праці сталінських таборів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•	Розростання соціалістичного змагання в усіх галузях народного господарства.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16654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Завдання сталінської індустріалізації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•	Перетворити аграрну країну на могутню індустріальну державу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•	Здобути техніко-економічну залежність СРСР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•	Забезпечити всебічну обороноздатність Радянського Союзу, перетворити його на могутню державу світу.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66901"/>
            <a:ext cx="5314575" cy="323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9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5688" y="17738"/>
            <a:ext cx="6155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Перша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п’ятирічка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702" y="840225"/>
            <a:ext cx="87077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 перший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п'ятирічний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план ( 1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1928 - 1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1933)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заявлено на XVI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ВКП (б)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квітень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1929 р.) як про комплекс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продуманих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реальних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план,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з'їздом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Рад СРСР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травні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1929 р., дав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державою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цілого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організаційного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ідеологічного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характеру,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прославило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індустріалізацію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статус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" великого перелому " 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28" y="4357694"/>
            <a:ext cx="5834072" cy="250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0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2347" y="116632"/>
            <a:ext cx="547771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Використовуючи засоби масової інформації керівництво СРСР пропагувало масову мобілізацію населення на підтримку індустріалізації . Комсомольці в особливості сприйняли її з ентузіазмом. Мільйони людей  самовіддано, майже вручну, будували сотні заводів, електростанцій, прокладали залізні дороги, метро. Часто доводилося працювати у три зміни. </a:t>
            </a: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У 1930 р. було розгорнуто будівництво близько 1500 об'єктів, з яких 50 поглинали майже половину всіх капіталовкладень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r="34868"/>
          <a:stretch/>
        </p:blipFill>
        <p:spPr bwMode="auto">
          <a:xfrm>
            <a:off x="-18256" y="1484784"/>
            <a:ext cx="3643348" cy="283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0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3767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приділялася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сільському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господарству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вітчизняного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тракторобудування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 1932 р. СРСР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відмовився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ввезення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тракторів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 кордону, а в 1934 р.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Кіровський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завод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Ленінграді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приступив до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просапної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трактора "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Універсал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став першим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вітчизняним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трактором,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експортованим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 кордон. За десять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передвоєнних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випущено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700 тис.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тракторів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склало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/>
        </p:blipFill>
        <p:spPr bwMode="auto">
          <a:xfrm>
            <a:off x="1928794" y="3855072"/>
            <a:ext cx="5318580" cy="300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3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	Перша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п'ятирічка була пов'язана зі стрімкою урбанізацією. Міська робоча сила збільшилася на 12,5 мільйонів чоловік, з яких 8,5 мільйонів було з сіл. Процес продовжував йти в протягом декількох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десятиліть.</a:t>
            </a:r>
          </a:p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1932 р.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оголошено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успішне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дострокове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п'ятирічки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роки і три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місяці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4483593" cy="304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2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5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Друга </a:t>
            </a:r>
            <a:r>
              <a:rPr lang="ru-RU" sz="5400" b="1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п’ятирічка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7089" y="1772816"/>
            <a:ext cx="50910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Друга п'ятирічка: 1933-1937. Директиви до її складання подала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конференція ВКП(б) 1932, а затвердив її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з'їзд ВКП(б) 1934. На відміну від першої, друга п'ятирічка для УРСР була опрацьована й затверджена у Москві.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435099"/>
            <a:ext cx="3355394" cy="493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0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326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Індустріалізація радянської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Індустріалізація радянської України</dc:title>
  <dc:creator>Ігорь</dc:creator>
  <cp:lastModifiedBy>Ігорь</cp:lastModifiedBy>
  <cp:revision>18</cp:revision>
  <dcterms:created xsi:type="dcterms:W3CDTF">2013-06-02T11:05:16Z</dcterms:created>
  <dcterms:modified xsi:type="dcterms:W3CDTF">2013-06-06T14:05:22Z</dcterms:modified>
</cp:coreProperties>
</file>