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Махно Нестор Іванович</a:t>
            </a:r>
            <a:br>
              <a:rPr lang="uk-UA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02136" y="1183341"/>
            <a:ext cx="6400800" cy="133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3"/>
          <p:cNvSpPr txBox="1"/>
          <p:nvPr/>
        </p:nvSpPr>
        <p:spPr>
          <a:xfrm>
            <a:off x="8347523" y="6519446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95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810" y="121920"/>
            <a:ext cx="4467804" cy="3777622"/>
          </a:xfrm>
        </p:spPr>
        <p:txBody>
          <a:bodyPr/>
          <a:lstStyle/>
          <a:p>
            <a:r>
              <a:rPr lang="ru-RU" dirty="0" err="1"/>
              <a:t>командувач</a:t>
            </a:r>
            <a:r>
              <a:rPr lang="ru-RU" dirty="0"/>
              <a:t> </a:t>
            </a:r>
            <a:r>
              <a:rPr lang="ru-RU" dirty="0" err="1"/>
              <a:t>Революційної</a:t>
            </a:r>
            <a:r>
              <a:rPr lang="ru-RU" dirty="0"/>
              <a:t> </a:t>
            </a:r>
            <a:r>
              <a:rPr lang="ru-RU" dirty="0" err="1"/>
              <a:t>повстанської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селянського</a:t>
            </a:r>
            <a:r>
              <a:rPr lang="ru-RU" dirty="0"/>
              <a:t> </a:t>
            </a:r>
            <a:r>
              <a:rPr lang="ru-RU" dirty="0" err="1"/>
              <a:t>повстанського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 </a:t>
            </a:r>
            <a:r>
              <a:rPr lang="ru-RU" dirty="0" smtClean="0"/>
              <a:t>1918 –</a:t>
            </a:r>
            <a:r>
              <a:rPr lang="ru-RU" dirty="0"/>
              <a:t>1921 </a:t>
            </a:r>
            <a:r>
              <a:rPr lang="ru-RU" dirty="0" err="1"/>
              <a:t>років</a:t>
            </a:r>
            <a:r>
              <a:rPr lang="ru-RU" dirty="0"/>
              <a:t>. </a:t>
            </a:r>
            <a:r>
              <a:rPr lang="ru-RU" dirty="0" err="1"/>
              <a:t>Українського</a:t>
            </a:r>
            <a:r>
              <a:rPr lang="ru-RU" dirty="0"/>
              <a:t> </a:t>
            </a:r>
            <a:r>
              <a:rPr lang="ru-RU" dirty="0" err="1"/>
              <a:t>козацького</a:t>
            </a:r>
            <a:r>
              <a:rPr lang="ru-RU" dirty="0"/>
              <a:t> </a:t>
            </a:r>
            <a:r>
              <a:rPr lang="ru-RU" dirty="0" err="1"/>
              <a:t>походження</a:t>
            </a:r>
            <a:r>
              <a:rPr lang="ru-RU" dirty="0"/>
              <a:t> та православного </a:t>
            </a:r>
            <a:r>
              <a:rPr lang="ru-RU" dirty="0" err="1"/>
              <a:t>віросповідання</a:t>
            </a:r>
            <a:r>
              <a:rPr lang="ru-RU" dirty="0"/>
              <a:t>; </a:t>
            </a:r>
            <a:r>
              <a:rPr lang="ru-RU" dirty="0" err="1" smtClean="0"/>
              <a:t>анархіст,політв'язень</a:t>
            </a:r>
            <a:r>
              <a:rPr lang="ru-RU" dirty="0"/>
              <a:t>, </a:t>
            </a:r>
            <a:r>
              <a:rPr lang="ru-RU" dirty="0" err="1"/>
              <a:t>державний</a:t>
            </a:r>
            <a:r>
              <a:rPr lang="ru-RU" dirty="0"/>
              <a:t>, </a:t>
            </a:r>
            <a:r>
              <a:rPr lang="ru-RU" dirty="0" err="1"/>
              <a:t>військовий</a:t>
            </a:r>
            <a:r>
              <a:rPr lang="ru-RU" dirty="0"/>
              <a:t> та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, </a:t>
            </a:r>
            <a:r>
              <a:rPr lang="ru-RU" dirty="0" err="1"/>
              <a:t>видатний</a:t>
            </a:r>
            <a:r>
              <a:rPr lang="ru-RU" dirty="0"/>
              <a:t> тактик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партизанської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35" y="236286"/>
            <a:ext cx="2734057" cy="627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11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28" y="118500"/>
            <a:ext cx="8911687" cy="1280890"/>
          </a:xfrm>
        </p:spPr>
        <p:txBody>
          <a:bodyPr/>
          <a:lstStyle/>
          <a:p>
            <a:r>
              <a:rPr lang="ru-RU" dirty="0" err="1"/>
              <a:t>Життєпис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1640" y="543792"/>
            <a:ext cx="8915400" cy="3777622"/>
          </a:xfrm>
        </p:spPr>
        <p:txBody>
          <a:bodyPr/>
          <a:lstStyle/>
          <a:p>
            <a:r>
              <a:rPr lang="ru-RU" dirty="0" err="1"/>
              <a:t>Народився</a:t>
            </a:r>
            <a:r>
              <a:rPr lang="ru-RU" dirty="0"/>
              <a:t> Махно у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сорокадворічного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Родіоновича</a:t>
            </a:r>
            <a:r>
              <a:rPr lang="ru-RU" dirty="0"/>
              <a:t> </a:t>
            </a:r>
            <a:r>
              <a:rPr lang="ru-RU" dirty="0" err="1"/>
              <a:t>Міхненка</a:t>
            </a:r>
            <a:r>
              <a:rPr lang="ru-RU" dirty="0"/>
              <a:t>, державного селянина села Гуляйполе,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Євдокії</a:t>
            </a:r>
            <a:r>
              <a:rPr lang="ru-RU" dirty="0"/>
              <a:t>. </a:t>
            </a:r>
            <a:r>
              <a:rPr lang="ru-RU" dirty="0" err="1"/>
              <a:t>Наступного</a:t>
            </a:r>
            <a:r>
              <a:rPr lang="ru-RU" dirty="0"/>
              <a:t> дня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охрестили</a:t>
            </a:r>
            <a:r>
              <a:rPr lang="ru-RU" dirty="0"/>
              <a:t> у </a:t>
            </a:r>
            <a:r>
              <a:rPr lang="ru-RU" dirty="0" err="1"/>
              <a:t>Христо-Воздвиженській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 й дали </a:t>
            </a:r>
            <a:r>
              <a:rPr lang="ru-RU" dirty="0" err="1"/>
              <a:t>ім'я</a:t>
            </a:r>
            <a:r>
              <a:rPr lang="ru-RU" dirty="0"/>
              <a:t> Нестор. У 1889 </a:t>
            </a:r>
            <a:r>
              <a:rPr lang="ru-RU" dirty="0" err="1"/>
              <a:t>році</a:t>
            </a:r>
            <a:r>
              <a:rPr lang="ru-RU" dirty="0"/>
              <a:t>, коли </a:t>
            </a:r>
            <a:r>
              <a:rPr lang="ru-RU" dirty="0" err="1"/>
              <a:t>Несторові</a:t>
            </a:r>
            <a:r>
              <a:rPr lang="ru-RU" dirty="0"/>
              <a:t> не </a:t>
            </a:r>
            <a:r>
              <a:rPr lang="ru-RU" dirty="0" err="1"/>
              <a:t>виповнилося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року, у </a:t>
            </a:r>
            <a:r>
              <a:rPr lang="ru-RU" dirty="0" err="1"/>
              <a:t>нього</a:t>
            </a:r>
            <a:r>
              <a:rPr lang="ru-RU" dirty="0"/>
              <a:t> помер </a:t>
            </a:r>
            <a:r>
              <a:rPr lang="ru-RU" dirty="0" err="1"/>
              <a:t>батько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Явдоха</a:t>
            </a:r>
            <a:r>
              <a:rPr lang="ru-RU" dirty="0"/>
              <a:t> </a:t>
            </a:r>
            <a:r>
              <a:rPr lang="ru-RU" dirty="0" err="1"/>
              <a:t>Матвіївна</a:t>
            </a:r>
            <a:r>
              <a:rPr lang="ru-RU" dirty="0"/>
              <a:t> </a:t>
            </a:r>
            <a:r>
              <a:rPr lang="ru-RU" dirty="0" err="1"/>
              <a:t>Передерій</a:t>
            </a:r>
            <a:r>
              <a:rPr lang="ru-RU" dirty="0"/>
              <a:t> </a:t>
            </a:r>
            <a:r>
              <a:rPr lang="ru-RU" dirty="0" err="1"/>
              <a:t>залишилася</a:t>
            </a:r>
            <a:r>
              <a:rPr lang="ru-RU" dirty="0"/>
              <a:t>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матеріальній</a:t>
            </a:r>
            <a:r>
              <a:rPr lang="ru-RU" dirty="0"/>
              <a:t> </a:t>
            </a:r>
            <a:r>
              <a:rPr lang="ru-RU" dirty="0" err="1"/>
              <a:t>скруті</a:t>
            </a:r>
            <a:r>
              <a:rPr lang="ru-RU" dirty="0"/>
              <a:t> з </a:t>
            </a:r>
            <a:r>
              <a:rPr lang="ru-RU" dirty="0" err="1"/>
              <a:t>п'ятьма</a:t>
            </a:r>
            <a:r>
              <a:rPr lang="ru-RU" dirty="0"/>
              <a:t> </a:t>
            </a:r>
            <a:r>
              <a:rPr lang="ru-RU" dirty="0" err="1"/>
              <a:t>синами</a:t>
            </a:r>
            <a:r>
              <a:rPr lang="ru-RU" dirty="0"/>
              <a:t>: Карпом, Савою, </a:t>
            </a:r>
            <a:r>
              <a:rPr lang="ru-RU" dirty="0" err="1"/>
              <a:t>Григорієм</a:t>
            </a:r>
            <a:r>
              <a:rPr lang="ru-RU" dirty="0"/>
              <a:t>, </a:t>
            </a:r>
            <a:r>
              <a:rPr lang="ru-RU" dirty="0" err="1"/>
              <a:t>Омеляном</a:t>
            </a:r>
            <a:r>
              <a:rPr lang="ru-RU" dirty="0"/>
              <a:t> та </a:t>
            </a:r>
            <a:r>
              <a:rPr lang="ru-RU" dirty="0" err="1"/>
              <a:t>найменшим</a:t>
            </a:r>
            <a:r>
              <a:rPr lang="ru-RU" dirty="0"/>
              <a:t> Нестором. «На 8-му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віддала</a:t>
            </a:r>
            <a:r>
              <a:rPr lang="ru-RU" dirty="0"/>
              <a:t> мене в </a:t>
            </a:r>
            <a:r>
              <a:rPr lang="ru-RU" dirty="0" err="1"/>
              <a:t>двокласну</a:t>
            </a:r>
            <a:r>
              <a:rPr lang="ru-RU" dirty="0"/>
              <a:t> </a:t>
            </a:r>
            <a:r>
              <a:rPr lang="ru-RU" dirty="0" err="1"/>
              <a:t>Гуляйпільську</a:t>
            </a:r>
            <a:r>
              <a:rPr lang="ru-RU" dirty="0"/>
              <a:t> </a:t>
            </a:r>
            <a:r>
              <a:rPr lang="ru-RU" dirty="0" err="1"/>
              <a:t>початкову</a:t>
            </a:r>
            <a:r>
              <a:rPr lang="ru-RU" dirty="0"/>
              <a:t> школу. </a:t>
            </a:r>
            <a:r>
              <a:rPr lang="ru-RU" dirty="0" err="1"/>
              <a:t>Навчався</a:t>
            </a:r>
            <a:r>
              <a:rPr lang="ru-RU" dirty="0"/>
              <a:t> я добре, </a:t>
            </a:r>
            <a:r>
              <a:rPr lang="ru-RU" dirty="0" err="1"/>
              <a:t>шкільні</a:t>
            </a:r>
            <a:r>
              <a:rPr lang="ru-RU" dirty="0"/>
              <a:t> </a:t>
            </a:r>
            <a:r>
              <a:rPr lang="ru-RU" dirty="0" err="1"/>
              <a:t>премудрості</a:t>
            </a:r>
            <a:r>
              <a:rPr lang="ru-RU" dirty="0"/>
              <a:t> давались </a:t>
            </a:r>
            <a:r>
              <a:rPr lang="ru-RU" dirty="0" err="1"/>
              <a:t>мені</a:t>
            </a:r>
            <a:r>
              <a:rPr lang="ru-RU" dirty="0"/>
              <a:t> легко. Зимою </a:t>
            </a:r>
            <a:r>
              <a:rPr lang="ru-RU" dirty="0" err="1"/>
              <a:t>навчався</a:t>
            </a:r>
            <a:r>
              <a:rPr lang="ru-RU" dirty="0"/>
              <a:t>, а </a:t>
            </a:r>
            <a:r>
              <a:rPr lang="ru-RU" dirty="0" err="1"/>
              <a:t>літом</a:t>
            </a:r>
            <a:r>
              <a:rPr lang="ru-RU" dirty="0"/>
              <a:t> </a:t>
            </a:r>
            <a:r>
              <a:rPr lang="ru-RU" dirty="0" err="1"/>
              <a:t>наймався</a:t>
            </a:r>
            <a:r>
              <a:rPr lang="ru-RU" dirty="0"/>
              <a:t> до </a:t>
            </a:r>
            <a:r>
              <a:rPr lang="ru-RU" dirty="0" err="1"/>
              <a:t>багатих</a:t>
            </a:r>
            <a:r>
              <a:rPr lang="ru-RU" dirty="0"/>
              <a:t> хуторян пасти </a:t>
            </a:r>
            <a:r>
              <a:rPr lang="ru-RU" dirty="0" err="1"/>
              <a:t>вівці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телята.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молотьби</a:t>
            </a:r>
            <a:r>
              <a:rPr lang="ru-RU" dirty="0"/>
              <a:t> </a:t>
            </a:r>
            <a:r>
              <a:rPr lang="ru-RU" dirty="0" err="1"/>
              <a:t>ганяв</a:t>
            </a:r>
            <a:r>
              <a:rPr lang="ru-RU" dirty="0"/>
              <a:t> у </a:t>
            </a:r>
            <a:r>
              <a:rPr lang="ru-RU" dirty="0" err="1"/>
              <a:t>поміщиків</a:t>
            </a:r>
            <a:r>
              <a:rPr lang="ru-RU" dirty="0"/>
              <a:t> в арбах </a:t>
            </a:r>
            <a:r>
              <a:rPr lang="ru-RU" dirty="0" err="1"/>
              <a:t>волів</a:t>
            </a:r>
            <a:r>
              <a:rPr lang="ru-RU" dirty="0"/>
              <a:t>, </a:t>
            </a:r>
            <a:r>
              <a:rPr lang="ru-RU" dirty="0" err="1"/>
              <a:t>одержуючи</a:t>
            </a:r>
            <a:r>
              <a:rPr lang="ru-RU" dirty="0"/>
              <a:t> за </a:t>
            </a:r>
            <a:r>
              <a:rPr lang="ru-RU" dirty="0" err="1"/>
              <a:t>це</a:t>
            </a:r>
            <a:r>
              <a:rPr lang="ru-RU" dirty="0"/>
              <a:t> по 25 </a:t>
            </a:r>
            <a:r>
              <a:rPr lang="ru-RU" dirty="0" err="1"/>
              <a:t>копійок</a:t>
            </a:r>
            <a:r>
              <a:rPr lang="ru-RU" dirty="0"/>
              <a:t> в день», — так </a:t>
            </a:r>
            <a:r>
              <a:rPr lang="ru-RU" dirty="0" err="1"/>
              <a:t>згадував</a:t>
            </a:r>
            <a:r>
              <a:rPr lang="ru-RU" dirty="0"/>
              <a:t> Нестор Махно про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дитинство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малярній</a:t>
            </a:r>
            <a:r>
              <a:rPr lang="ru-RU" dirty="0"/>
              <a:t> </a:t>
            </a:r>
            <a:r>
              <a:rPr lang="ru-RU" dirty="0" err="1"/>
              <a:t>майстерні</a:t>
            </a:r>
            <a:r>
              <a:rPr lang="ru-RU" dirty="0"/>
              <a:t>, в </a:t>
            </a:r>
            <a:r>
              <a:rPr lang="ru-RU" dirty="0" err="1"/>
              <a:t>купецькій</a:t>
            </a:r>
            <a:r>
              <a:rPr lang="ru-RU" dirty="0"/>
              <a:t> </a:t>
            </a:r>
            <a:r>
              <a:rPr lang="ru-RU" dirty="0" err="1"/>
              <a:t>лавці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" y="1824682"/>
            <a:ext cx="2894816" cy="4474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133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27" y="107742"/>
            <a:ext cx="8911687" cy="1280890"/>
          </a:xfrm>
        </p:spPr>
        <p:txBody>
          <a:bodyPr/>
          <a:lstStyle/>
          <a:p>
            <a:r>
              <a:rPr lang="ru-RU" dirty="0"/>
              <a:t>Родина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5521" y="1382357"/>
            <a:ext cx="9986479" cy="547564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Нестор </a:t>
            </a:r>
            <a:r>
              <a:rPr lang="ru-RU" dirty="0" err="1"/>
              <a:t>Іванович</a:t>
            </a:r>
            <a:r>
              <a:rPr lang="ru-RU" dirty="0"/>
              <a:t> Махно </a:t>
            </a:r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бідній</a:t>
            </a:r>
            <a:r>
              <a:rPr lang="ru-RU" dirty="0"/>
              <a:t> </a:t>
            </a:r>
            <a:r>
              <a:rPr lang="ru-RU" dirty="0" err="1"/>
              <a:t>селянській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, </a:t>
            </a:r>
            <a:r>
              <a:rPr lang="ru-RU" dirty="0" err="1"/>
              <a:t>нащадків</a:t>
            </a:r>
            <a:r>
              <a:rPr lang="ru-RU" dirty="0"/>
              <a:t> </a:t>
            </a:r>
            <a:r>
              <a:rPr lang="ru-RU" dirty="0" err="1"/>
              <a:t>закріпачених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. За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предки </a:t>
            </a:r>
            <a:r>
              <a:rPr lang="ru-RU" dirty="0" err="1"/>
              <a:t>згадуються</a:t>
            </a:r>
            <a:r>
              <a:rPr lang="ru-RU" dirty="0"/>
              <a:t> в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en-US" dirty="0"/>
              <a:t>XVIII </a:t>
            </a:r>
            <a:r>
              <a:rPr lang="ru-RU" dirty="0"/>
              <a:t>ст. в </a:t>
            </a:r>
            <a:r>
              <a:rPr lang="ru-RU" dirty="0" err="1"/>
              <a:t>реєстрах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 </a:t>
            </a:r>
            <a:r>
              <a:rPr lang="ru-RU" dirty="0" err="1"/>
              <a:t>Лукомльської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Лубенського</a:t>
            </a:r>
            <a:r>
              <a:rPr lang="ru-RU" dirty="0"/>
              <a:t> полку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Запорізького</a:t>
            </a:r>
            <a:r>
              <a:rPr lang="ru-RU" dirty="0"/>
              <a:t>, де вони </a:t>
            </a:r>
            <a:r>
              <a:rPr lang="ru-RU" dirty="0" err="1"/>
              <a:t>записані</a:t>
            </a:r>
            <a:r>
              <a:rPr lang="ru-RU" dirty="0"/>
              <a:t> як </a:t>
            </a:r>
            <a:r>
              <a:rPr lang="ru-RU" dirty="0" err="1"/>
              <a:t>Мохно</a:t>
            </a:r>
            <a:r>
              <a:rPr lang="ru-RU" dirty="0"/>
              <a:t>.</a:t>
            </a:r>
          </a:p>
          <a:p>
            <a:r>
              <a:rPr lang="ru-RU" dirty="0"/>
              <a:t>Нестор з </a:t>
            </a:r>
            <a:r>
              <a:rPr lang="ru-RU" dirty="0" err="1"/>
              <a:t>дитинства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голод і </a:t>
            </a:r>
            <a:r>
              <a:rPr lang="ru-RU" dirty="0" err="1"/>
              <a:t>злидні</a:t>
            </a:r>
            <a:r>
              <a:rPr lang="ru-RU" dirty="0"/>
              <a:t>, </a:t>
            </a:r>
            <a:r>
              <a:rPr lang="ru-RU" dirty="0" err="1"/>
              <a:t>рабську</a:t>
            </a:r>
            <a:r>
              <a:rPr lang="ru-RU" dirty="0"/>
              <a:t> </a:t>
            </a:r>
            <a:r>
              <a:rPr lang="ru-RU" dirty="0" err="1"/>
              <a:t>важку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очевидно </a:t>
            </a:r>
            <a:r>
              <a:rPr lang="ru-RU" dirty="0" err="1"/>
              <a:t>вплинуло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характеру і </a:t>
            </a:r>
            <a:r>
              <a:rPr lang="ru-RU" dirty="0" err="1"/>
              <a:t>світогляду</a:t>
            </a:r>
            <a:r>
              <a:rPr lang="ru-RU" dirty="0"/>
              <a:t>, </a:t>
            </a:r>
            <a:r>
              <a:rPr lang="ru-RU" dirty="0" err="1"/>
              <a:t>сформувало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правди</a:t>
            </a:r>
            <a:r>
              <a:rPr lang="ru-RU" dirty="0"/>
              <a:t> і </a:t>
            </a:r>
            <a:r>
              <a:rPr lang="ru-RU" dirty="0" err="1"/>
              <a:t>повагу</a:t>
            </a:r>
            <a:r>
              <a:rPr lang="ru-RU" dirty="0"/>
              <a:t> до </a:t>
            </a:r>
            <a:r>
              <a:rPr lang="ru-RU" dirty="0" err="1"/>
              <a:t>простих</a:t>
            </a:r>
            <a:r>
              <a:rPr lang="ru-RU" dirty="0"/>
              <a:t> людей,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краю.</a:t>
            </a:r>
          </a:p>
          <a:p>
            <a:r>
              <a:rPr lang="ru-RU" dirty="0"/>
              <a:t>У Махно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 — </a:t>
            </a:r>
            <a:r>
              <a:rPr lang="ru-RU" dirty="0" err="1"/>
              <a:t>Полікарп</a:t>
            </a:r>
            <a:r>
              <a:rPr lang="ru-RU" dirty="0"/>
              <a:t>, </a:t>
            </a:r>
            <a:r>
              <a:rPr lang="ru-RU" dirty="0" err="1"/>
              <a:t>Савелій</a:t>
            </a:r>
            <a:r>
              <a:rPr lang="ru-RU" dirty="0"/>
              <a:t>, </a:t>
            </a:r>
            <a:r>
              <a:rPr lang="ru-RU" dirty="0" err="1"/>
              <a:t>Омелян</a:t>
            </a:r>
            <a:r>
              <a:rPr lang="ru-RU" dirty="0"/>
              <a:t> і </a:t>
            </a:r>
            <a:r>
              <a:rPr lang="ru-RU" dirty="0" err="1"/>
              <a:t>Григорій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миролюбивими</a:t>
            </a:r>
            <a:r>
              <a:rPr lang="ru-RU" dirty="0"/>
              <a:t> людьми, </a:t>
            </a:r>
            <a:r>
              <a:rPr lang="ru-RU" dirty="0" err="1"/>
              <a:t>займалися</a:t>
            </a:r>
            <a:r>
              <a:rPr lang="ru-RU" dirty="0"/>
              <a:t> </a:t>
            </a:r>
            <a:r>
              <a:rPr lang="ru-RU" dirty="0" err="1"/>
              <a:t>хатнім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 і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Громадянській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 не брали, але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жорстоко</a:t>
            </a:r>
            <a:r>
              <a:rPr lang="ru-RU" dirty="0"/>
              <a:t> </a:t>
            </a:r>
            <a:r>
              <a:rPr lang="ru-RU" dirty="0" err="1"/>
              <a:t>вбиті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могло не </a:t>
            </a:r>
            <a:r>
              <a:rPr lang="ru-RU" dirty="0" err="1"/>
              <a:t>позначитися</a:t>
            </a:r>
            <a:r>
              <a:rPr lang="ru-RU" dirty="0"/>
              <a:t> на </a:t>
            </a:r>
            <a:r>
              <a:rPr lang="ru-RU" dirty="0" err="1"/>
              <a:t>відношенні</a:t>
            </a:r>
            <a:r>
              <a:rPr lang="ru-RU" dirty="0"/>
              <a:t> Нестора до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причетний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 — австро-</a:t>
            </a:r>
            <a:r>
              <a:rPr lang="ru-RU" dirty="0" err="1"/>
              <a:t>угорських</a:t>
            </a:r>
            <a:r>
              <a:rPr lang="ru-RU" dirty="0"/>
              <a:t> і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окупаційних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, </a:t>
            </a:r>
            <a:r>
              <a:rPr lang="ru-RU" dirty="0" err="1"/>
              <a:t>білогвардійців</a:t>
            </a:r>
            <a:r>
              <a:rPr lang="ru-RU" dirty="0"/>
              <a:t> і </a:t>
            </a:r>
            <a:r>
              <a:rPr lang="ru-RU" dirty="0" err="1"/>
              <a:t>більшовиків</a:t>
            </a:r>
            <a:r>
              <a:rPr lang="ru-RU" dirty="0"/>
              <a:t>.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чергового</a:t>
            </a:r>
            <a:r>
              <a:rPr lang="ru-RU" dirty="0"/>
              <a:t> з </a:t>
            </a:r>
            <a:r>
              <a:rPr lang="ru-RU" dirty="0" err="1"/>
              <a:t>братів</a:t>
            </a:r>
            <a:r>
              <a:rPr lang="ru-RU" dirty="0"/>
              <a:t> кожного разу </a:t>
            </a:r>
            <a:r>
              <a:rPr lang="ru-RU" dirty="0" err="1"/>
              <a:t>повертала</a:t>
            </a:r>
            <a:r>
              <a:rPr lang="ru-RU" dirty="0"/>
              <a:t> Нестора до </a:t>
            </a:r>
            <a:r>
              <a:rPr lang="ru-RU" dirty="0" err="1"/>
              <a:t>повстанських</a:t>
            </a:r>
            <a:r>
              <a:rPr lang="ru-RU" dirty="0"/>
              <a:t> лав </a:t>
            </a:r>
            <a:r>
              <a:rPr lang="ru-RU" dirty="0" err="1"/>
              <a:t>після</a:t>
            </a:r>
            <a:r>
              <a:rPr lang="ru-RU" dirty="0"/>
              <a:t> того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черговий</a:t>
            </a:r>
            <a:r>
              <a:rPr lang="ru-RU" dirty="0"/>
              <a:t> раз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до мирного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Нестора </a:t>
            </a:r>
            <a:r>
              <a:rPr lang="ru-RU" dirty="0" err="1"/>
              <a:t>залишили</a:t>
            </a:r>
            <a:r>
              <a:rPr lang="ru-RU" dirty="0"/>
              <a:t> по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і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нащадків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проживають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і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Союзу.</a:t>
            </a:r>
          </a:p>
          <a:p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з книги </a:t>
            </a:r>
            <a:r>
              <a:rPr lang="ru-RU" dirty="0" err="1"/>
              <a:t>Миколи</a:t>
            </a:r>
            <a:r>
              <a:rPr lang="ru-RU" dirty="0"/>
              <a:t> </a:t>
            </a:r>
            <a:r>
              <a:rPr lang="ru-RU" dirty="0" err="1"/>
              <a:t>Герасименка</a:t>
            </a:r>
            <a:r>
              <a:rPr lang="ru-RU" dirty="0"/>
              <a:t> «</a:t>
            </a:r>
            <a:r>
              <a:rPr lang="ru-RU" dirty="0" err="1"/>
              <a:t>Батько</a:t>
            </a:r>
            <a:r>
              <a:rPr lang="ru-RU" dirty="0"/>
              <a:t> Махно. </a:t>
            </a:r>
            <a:r>
              <a:rPr lang="ru-RU" dirty="0" err="1"/>
              <a:t>Мемуари</a:t>
            </a:r>
            <a:r>
              <a:rPr lang="ru-RU" dirty="0"/>
              <a:t> </a:t>
            </a:r>
            <a:r>
              <a:rPr lang="ru-RU" dirty="0" err="1"/>
              <a:t>білогвардійця</a:t>
            </a:r>
            <a:r>
              <a:rPr lang="ru-RU" dirty="0"/>
              <a:t>», яку сам Махно </a:t>
            </a:r>
            <a:r>
              <a:rPr lang="ru-RU" dirty="0" err="1"/>
              <a:t>називав</a:t>
            </a:r>
            <a:r>
              <a:rPr lang="ru-RU" dirty="0"/>
              <a:t> «</a:t>
            </a:r>
            <a:r>
              <a:rPr lang="ru-RU" dirty="0" err="1"/>
              <a:t>суцільною</a:t>
            </a:r>
            <a:r>
              <a:rPr lang="ru-RU" dirty="0"/>
              <a:t> </a:t>
            </a:r>
            <a:r>
              <a:rPr lang="ru-RU" dirty="0" err="1"/>
              <a:t>вигадкою</a:t>
            </a:r>
            <a:r>
              <a:rPr lang="ru-RU" dirty="0"/>
              <a:t>», </a:t>
            </a:r>
            <a:r>
              <a:rPr lang="ru-RU" dirty="0" err="1"/>
              <a:t>першою</a:t>
            </a:r>
            <a:r>
              <a:rPr lang="ru-RU" dirty="0"/>
              <a:t> дружиною Нестора </a:t>
            </a:r>
            <a:r>
              <a:rPr lang="ru-RU" dirty="0" err="1"/>
              <a:t>Івановича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дівчина</a:t>
            </a:r>
            <a:r>
              <a:rPr lang="ru-RU" dirty="0"/>
              <a:t> з </a:t>
            </a:r>
            <a:r>
              <a:rPr lang="ru-RU" dirty="0" err="1"/>
              <a:t>єврейської</a:t>
            </a:r>
            <a:r>
              <a:rPr lang="ru-RU" dirty="0"/>
              <a:t> </a:t>
            </a:r>
            <a:r>
              <a:rPr lang="ru-RU" dirty="0" err="1"/>
              <a:t>родини</a:t>
            </a:r>
            <a:r>
              <a:rPr lang="ru-RU" dirty="0"/>
              <a:t> Соня.</a:t>
            </a:r>
          </a:p>
          <a:p>
            <a:r>
              <a:rPr lang="ru-RU" dirty="0"/>
              <a:t>Другою — </a:t>
            </a:r>
            <a:r>
              <a:rPr lang="ru-RU" dirty="0" err="1"/>
              <a:t>його</a:t>
            </a:r>
            <a:r>
              <a:rPr lang="ru-RU" dirty="0"/>
              <a:t> землячка з Гуляй-Поля </a:t>
            </a:r>
            <a:r>
              <a:rPr lang="ru-RU" dirty="0" err="1"/>
              <a:t>Анастасія</a:t>
            </a:r>
            <a:r>
              <a:rPr lang="ru-RU" dirty="0"/>
              <a:t> </a:t>
            </a:r>
            <a:r>
              <a:rPr lang="ru-RU" dirty="0" err="1"/>
              <a:t>Васецька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переписувався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ув'язнення</a:t>
            </a:r>
            <a:r>
              <a:rPr lang="ru-RU" dirty="0"/>
              <a:t> у </a:t>
            </a:r>
            <a:r>
              <a:rPr lang="ru-RU" dirty="0" err="1"/>
              <a:t>Бутирці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, але </a:t>
            </a:r>
            <a:r>
              <a:rPr lang="ru-RU" dirty="0" err="1"/>
              <a:t>незабаром</a:t>
            </a:r>
            <a:r>
              <a:rPr lang="ru-RU" dirty="0"/>
              <a:t> через </a:t>
            </a:r>
            <a:r>
              <a:rPr lang="ru-RU" dirty="0" err="1"/>
              <a:t>революційні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Махно лишив </a:t>
            </a:r>
            <a:r>
              <a:rPr lang="ru-RU" dirty="0" err="1"/>
              <a:t>вагітну</a:t>
            </a:r>
            <a:r>
              <a:rPr lang="ru-RU" dirty="0"/>
              <a:t> дружину. </a:t>
            </a:r>
            <a:r>
              <a:rPr lang="ru-RU" dirty="0" err="1"/>
              <a:t>Анастасія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часом народила </a:t>
            </a:r>
            <a:r>
              <a:rPr lang="ru-RU" dirty="0" err="1"/>
              <a:t>сина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прожив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. Нестор так і не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.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у </a:t>
            </a:r>
            <a:r>
              <a:rPr lang="ru-RU" dirty="0" err="1"/>
              <a:t>роз'їздах</a:t>
            </a:r>
            <a:r>
              <a:rPr lang="ru-RU" dirty="0"/>
              <a:t>,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повідомив</a:t>
            </a:r>
            <a:r>
              <a:rPr lang="ru-RU" dirty="0"/>
              <a:t> </a:t>
            </a:r>
            <a:r>
              <a:rPr lang="ru-RU" dirty="0" err="1"/>
              <a:t>Насті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 у бою. Вона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повторно. </a:t>
            </a:r>
            <a:r>
              <a:rPr lang="ru-RU" dirty="0" err="1"/>
              <a:t>Більше</a:t>
            </a:r>
            <a:r>
              <a:rPr lang="ru-RU" dirty="0"/>
              <a:t> вони не </a:t>
            </a:r>
            <a:r>
              <a:rPr lang="ru-RU" dirty="0" err="1"/>
              <a:t>бачилися</a:t>
            </a:r>
            <a:r>
              <a:rPr lang="ru-RU" dirty="0"/>
              <a:t>.</a:t>
            </a:r>
          </a:p>
          <a:p>
            <a:r>
              <a:rPr lang="ru-RU" dirty="0" err="1"/>
              <a:t>Останньою</a:t>
            </a:r>
            <a:r>
              <a:rPr lang="ru-RU" dirty="0"/>
              <a:t> дружиною Нестора </a:t>
            </a:r>
            <a:r>
              <a:rPr lang="ru-RU" dirty="0" err="1"/>
              <a:t>Махна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вчителька</a:t>
            </a:r>
            <a:r>
              <a:rPr lang="ru-RU" dirty="0"/>
              <a:t> з Гуляй-Поля Галина </a:t>
            </a:r>
            <a:r>
              <a:rPr lang="ru-RU" dirty="0" smtClean="0"/>
              <a:t>Кузьменко. </a:t>
            </a:r>
            <a:r>
              <a:rPr lang="ru-RU" dirty="0"/>
              <a:t>Вони </a:t>
            </a:r>
            <a:r>
              <a:rPr lang="ru-RU" dirty="0" err="1"/>
              <a:t>одружились</a:t>
            </a:r>
            <a:r>
              <a:rPr lang="ru-RU" dirty="0"/>
              <a:t> у 1919 р. Разом </a:t>
            </a:r>
            <a:r>
              <a:rPr lang="ru-RU" dirty="0" err="1"/>
              <a:t>перейшли</a:t>
            </a:r>
            <a:r>
              <a:rPr lang="ru-RU" dirty="0"/>
              <a:t> </a:t>
            </a:r>
            <a:r>
              <a:rPr lang="ru-RU" dirty="0" err="1"/>
              <a:t>румунський</a:t>
            </a:r>
            <a:r>
              <a:rPr lang="ru-RU" dirty="0"/>
              <a:t> кордон, </a:t>
            </a:r>
            <a:r>
              <a:rPr lang="ru-RU" dirty="0" err="1"/>
              <a:t>втікаючи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більшовиків.1922 р.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перебування</a:t>
            </a:r>
            <a:r>
              <a:rPr lang="ru-RU" dirty="0"/>
              <a:t> у </a:t>
            </a:r>
            <a:r>
              <a:rPr lang="ru-RU" dirty="0" err="1"/>
              <a:t>Польщі</a:t>
            </a:r>
            <a:r>
              <a:rPr lang="ru-RU" dirty="0"/>
              <a:t> у них </a:t>
            </a:r>
            <a:r>
              <a:rPr lang="ru-RU" dirty="0" err="1"/>
              <a:t>народилася</a:t>
            </a:r>
            <a:r>
              <a:rPr lang="ru-RU" dirty="0"/>
              <a:t> </a:t>
            </a:r>
            <a:r>
              <a:rPr lang="ru-RU" dirty="0" err="1"/>
              <a:t>донька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. </a:t>
            </a:r>
            <a:r>
              <a:rPr lang="ru-RU" dirty="0" err="1"/>
              <a:t>Розлучилися</a:t>
            </a:r>
            <a:r>
              <a:rPr lang="ru-RU" dirty="0"/>
              <a:t> в 1920-х </a:t>
            </a:r>
            <a:r>
              <a:rPr lang="ru-RU" dirty="0" smtClean="0"/>
              <a:t>роках. </a:t>
            </a:r>
            <a:r>
              <a:rPr lang="ru-RU" dirty="0" err="1"/>
              <a:t>Під</a:t>
            </a:r>
            <a:r>
              <a:rPr lang="ru-RU" dirty="0"/>
              <a:t> час 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 Галину Кузьменко з </a:t>
            </a:r>
            <a:r>
              <a:rPr lang="ru-RU" dirty="0" err="1"/>
              <a:t>донькою</a:t>
            </a:r>
            <a:r>
              <a:rPr lang="ru-RU" dirty="0"/>
              <a:t> </a:t>
            </a:r>
            <a:r>
              <a:rPr lang="ru-RU" dirty="0" err="1"/>
              <a:t>нацисти</a:t>
            </a:r>
            <a:r>
              <a:rPr lang="ru-RU" dirty="0"/>
              <a:t> </a:t>
            </a:r>
            <a:r>
              <a:rPr lang="ru-RU" dirty="0" err="1"/>
              <a:t>вивезли</a:t>
            </a:r>
            <a:r>
              <a:rPr lang="ru-RU" dirty="0"/>
              <a:t> </a:t>
            </a:r>
            <a:r>
              <a:rPr lang="ru-RU" dirty="0" err="1"/>
              <a:t>доНімеччини</a:t>
            </a:r>
            <a:r>
              <a:rPr lang="ru-RU" dirty="0"/>
              <a:t>, де у </a:t>
            </a:r>
            <a:r>
              <a:rPr lang="ru-RU" dirty="0" smtClean="0"/>
              <a:t>1945</a:t>
            </a:r>
            <a:r>
              <a:rPr lang="ru-RU" dirty="0"/>
              <a:t> р.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заарештували</a:t>
            </a:r>
            <a:r>
              <a:rPr lang="ru-RU" dirty="0"/>
              <a:t> </a:t>
            </a:r>
            <a:r>
              <a:rPr lang="ru-RU" dirty="0" err="1"/>
              <a:t>НКВСівці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жили у </a:t>
            </a:r>
            <a:r>
              <a:rPr lang="ru-RU" dirty="0" err="1" smtClean="0"/>
              <a:t>Джамбулі</a:t>
            </a:r>
            <a:r>
              <a:rPr lang="ru-RU" dirty="0" smtClean="0"/>
              <a:t> </a:t>
            </a:r>
            <a:r>
              <a:rPr lang="ru-RU" dirty="0" err="1" smtClean="0"/>
              <a:t>Казахської</a:t>
            </a:r>
            <a:r>
              <a:rPr lang="ru-RU" dirty="0" smtClean="0"/>
              <a:t> РСР, де і померли.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6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96" y="0"/>
            <a:ext cx="8911687" cy="1280890"/>
          </a:xfrm>
        </p:spPr>
        <p:txBody>
          <a:bodyPr/>
          <a:lstStyle/>
          <a:p>
            <a:r>
              <a:rPr lang="ru-RU" dirty="0" err="1"/>
              <a:t>Вшанування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5354" y="640444"/>
            <a:ext cx="8066646" cy="6298237"/>
          </a:xfrm>
        </p:spPr>
        <p:txBody>
          <a:bodyPr>
            <a:normAutofit/>
          </a:bodyPr>
          <a:lstStyle/>
          <a:p>
            <a:r>
              <a:rPr lang="ru-RU" dirty="0"/>
              <a:t>22 </a:t>
            </a:r>
            <a:r>
              <a:rPr lang="ru-RU" dirty="0" err="1"/>
              <a:t>грудня</a:t>
            </a:r>
            <a:r>
              <a:rPr lang="ru-RU" dirty="0"/>
              <a:t> 2006 У </a:t>
            </a:r>
            <a:r>
              <a:rPr lang="ru-RU" dirty="0" err="1"/>
              <a:t>Дніпропетровську</a:t>
            </a:r>
            <a:r>
              <a:rPr lang="ru-RU" dirty="0"/>
              <a:t> (</a:t>
            </a:r>
            <a:r>
              <a:rPr lang="ru-RU" dirty="0" err="1"/>
              <a:t>колишній</a:t>
            </a:r>
            <a:r>
              <a:rPr lang="ru-RU" dirty="0"/>
              <a:t> </a:t>
            </a:r>
            <a:r>
              <a:rPr lang="ru-RU" dirty="0" err="1"/>
              <a:t>Катеринослав</a:t>
            </a:r>
            <a:r>
              <a:rPr lang="ru-RU" dirty="0"/>
              <a:t>)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«Братство» 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Корчинський</a:t>
            </a:r>
            <a:r>
              <a:rPr lang="ru-RU" dirty="0"/>
              <a:t>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однодумцями</a:t>
            </a:r>
            <a:r>
              <a:rPr lang="ru-RU" dirty="0"/>
              <a:t> </a:t>
            </a:r>
            <a:r>
              <a:rPr lang="ru-RU" dirty="0" err="1"/>
              <a:t>встановив</a:t>
            </a:r>
            <a:r>
              <a:rPr lang="ru-RU" dirty="0"/>
              <a:t> </a:t>
            </a:r>
            <a:r>
              <a:rPr lang="ru-RU" dirty="0" err="1"/>
              <a:t>меморіальну</a:t>
            </a:r>
            <a:r>
              <a:rPr lang="ru-RU" dirty="0"/>
              <a:t> </a:t>
            </a:r>
            <a:r>
              <a:rPr lang="ru-RU" dirty="0" err="1"/>
              <a:t>дошку</a:t>
            </a:r>
            <a:r>
              <a:rPr lang="ru-RU" dirty="0"/>
              <a:t> на </a:t>
            </a:r>
            <a:r>
              <a:rPr lang="ru-RU" dirty="0" err="1"/>
              <a:t>фасаді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</a:t>
            </a:r>
            <a:r>
              <a:rPr lang="ru-RU" dirty="0" err="1"/>
              <a:t>Асторія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в 1919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розміщувався</a:t>
            </a:r>
            <a:r>
              <a:rPr lang="ru-RU" dirty="0"/>
              <a:t> штаб Нестора </a:t>
            </a:r>
            <a:r>
              <a:rPr lang="ru-RU" dirty="0" err="1"/>
              <a:t>Махна</a:t>
            </a:r>
            <a:r>
              <a:rPr lang="ru-RU" dirty="0"/>
              <a:t>.</a:t>
            </a:r>
          </a:p>
          <a:p>
            <a:r>
              <a:rPr lang="ru-RU" dirty="0"/>
              <a:t>24 </a:t>
            </a:r>
            <a:r>
              <a:rPr lang="ru-RU" dirty="0" err="1"/>
              <a:t>серпня</a:t>
            </a:r>
            <a:r>
              <a:rPr lang="ru-RU" dirty="0"/>
              <a:t> 2009 в </a:t>
            </a:r>
            <a:r>
              <a:rPr lang="ru-RU" dirty="0" err="1"/>
              <a:t>Гуляйполі</a:t>
            </a:r>
            <a:r>
              <a:rPr lang="ru-RU" dirty="0"/>
              <a:t> 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урочисто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 Нестору </a:t>
            </a:r>
            <a:r>
              <a:rPr lang="ru-RU" dirty="0" err="1"/>
              <a:t>Івановичу</a:t>
            </a:r>
            <a:r>
              <a:rPr lang="ru-RU" dirty="0"/>
              <a:t> Махно.</a:t>
            </a:r>
          </a:p>
          <a:p>
            <a:r>
              <a:rPr lang="ru-RU" dirty="0"/>
              <a:t>21 </a:t>
            </a:r>
            <a:r>
              <a:rPr lang="ru-RU" dirty="0" err="1"/>
              <a:t>серпня</a:t>
            </a:r>
            <a:r>
              <a:rPr lang="ru-RU" dirty="0"/>
              <a:t> 2013 в </a:t>
            </a:r>
            <a:r>
              <a:rPr lang="ru-RU" dirty="0" err="1"/>
              <a:t>Старобільську</a:t>
            </a:r>
            <a:r>
              <a:rPr lang="ru-RU" dirty="0"/>
              <a:t> 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 Нестору Махну, на </a:t>
            </a:r>
            <a:r>
              <a:rPr lang="ru-RU" dirty="0" err="1"/>
              <a:t>балконі</a:t>
            </a:r>
            <a:r>
              <a:rPr lang="ru-RU" dirty="0"/>
              <a:t> </a:t>
            </a:r>
            <a:r>
              <a:rPr lang="ru-RU" dirty="0" err="1"/>
              <a:t>старої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на </a:t>
            </a:r>
            <a:r>
              <a:rPr lang="ru-RU" dirty="0" err="1"/>
              <a:t>центральний</a:t>
            </a:r>
            <a:r>
              <a:rPr lang="ru-RU" dirty="0"/>
              <a:t> майдан.</a:t>
            </a:r>
          </a:p>
          <a:p>
            <a:r>
              <a:rPr lang="ru-RU" dirty="0"/>
              <a:t>25 </a:t>
            </a:r>
            <a:r>
              <a:rPr lang="ru-RU" dirty="0" err="1"/>
              <a:t>жовтня</a:t>
            </a:r>
            <a:r>
              <a:rPr lang="ru-RU" dirty="0"/>
              <a:t> 2013 року </a:t>
            </a:r>
            <a:r>
              <a:rPr lang="ru-RU" dirty="0" err="1"/>
              <a:t>Національним</a:t>
            </a:r>
            <a:r>
              <a:rPr lang="ru-RU" dirty="0"/>
              <a:t> банком </a:t>
            </a:r>
            <a:r>
              <a:rPr lang="ru-RU" dirty="0" err="1"/>
              <a:t>України</a:t>
            </a:r>
            <a:r>
              <a:rPr lang="ru-RU" dirty="0"/>
              <a:t> введено в </a:t>
            </a:r>
            <a:r>
              <a:rPr lang="ru-RU" dirty="0" err="1"/>
              <a:t>обіг</a:t>
            </a:r>
            <a:r>
              <a:rPr lang="ru-RU" dirty="0"/>
              <a:t> </a:t>
            </a:r>
            <a:r>
              <a:rPr lang="ru-RU" dirty="0" err="1"/>
              <a:t>пам'яну</a:t>
            </a:r>
            <a:r>
              <a:rPr lang="ru-RU" dirty="0"/>
              <a:t> монету «Нестор Махно». [На </a:t>
            </a:r>
            <a:r>
              <a:rPr lang="ru-RU" dirty="0" err="1"/>
              <a:t>аверсі</a:t>
            </a:r>
            <a:r>
              <a:rPr lang="ru-RU" dirty="0"/>
              <a:t> </a:t>
            </a:r>
            <a:r>
              <a:rPr lang="ru-RU" dirty="0" err="1"/>
              <a:t>монети</a:t>
            </a:r>
            <a:r>
              <a:rPr lang="ru-RU" dirty="0"/>
              <a:t> </a:t>
            </a:r>
            <a:r>
              <a:rPr lang="ru-RU" dirty="0" err="1"/>
              <a:t>розміщено</a:t>
            </a:r>
            <a:r>
              <a:rPr lang="ru-RU" dirty="0"/>
              <a:t>: </a:t>
            </a:r>
            <a:r>
              <a:rPr lang="ru-RU" dirty="0" err="1"/>
              <a:t>угорі</a:t>
            </a:r>
            <a:r>
              <a:rPr lang="ru-RU" dirty="0"/>
              <a:t>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Герб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карбування</a:t>
            </a:r>
            <a:r>
              <a:rPr lang="ru-RU" dirty="0"/>
              <a:t> </a:t>
            </a:r>
            <a:r>
              <a:rPr lang="ru-RU" dirty="0" err="1"/>
              <a:t>монети</a:t>
            </a:r>
            <a:r>
              <a:rPr lang="ru-RU" dirty="0"/>
              <a:t> 2013, </a:t>
            </a:r>
            <a:r>
              <a:rPr lang="ru-RU" dirty="0" err="1"/>
              <a:t>напис</a:t>
            </a:r>
            <a:r>
              <a:rPr lang="ru-RU" dirty="0"/>
              <a:t> </a:t>
            </a:r>
            <a:r>
              <a:rPr lang="ru-RU" dirty="0" err="1"/>
              <a:t>півколом</a:t>
            </a:r>
            <a:r>
              <a:rPr lang="ru-RU" dirty="0"/>
              <a:t> НАЦІОНАЛЬНИЙ БАНК УКРАЇНИ,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рельєфне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тачанки та </a:t>
            </a:r>
            <a:r>
              <a:rPr lang="ru-RU" dirty="0" err="1"/>
              <a:t>дзеркальне</a:t>
            </a:r>
            <a:r>
              <a:rPr lang="ru-RU" dirty="0"/>
              <a:t> — коней, </a:t>
            </a:r>
            <a:r>
              <a:rPr lang="ru-RU" dirty="0" err="1"/>
              <a:t>унизу</a:t>
            </a:r>
            <a:r>
              <a:rPr lang="ru-RU" dirty="0"/>
              <a:t> </a:t>
            </a:r>
            <a:r>
              <a:rPr lang="ru-RU" dirty="0" err="1"/>
              <a:t>номінал</a:t>
            </a:r>
            <a:r>
              <a:rPr lang="ru-RU" dirty="0"/>
              <a:t> 2 ГРИВНІ та логотип Монетного двору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ліворуч</a:t>
            </a:r>
            <a:r>
              <a:rPr lang="ru-RU" dirty="0"/>
              <a:t>). На </a:t>
            </a:r>
            <a:r>
              <a:rPr lang="ru-RU" dirty="0" err="1"/>
              <a:t>реверсі</a:t>
            </a:r>
            <a:r>
              <a:rPr lang="ru-RU" dirty="0"/>
              <a:t> </a:t>
            </a:r>
            <a:r>
              <a:rPr lang="ru-RU" dirty="0" err="1"/>
              <a:t>монети</a:t>
            </a:r>
            <a:r>
              <a:rPr lang="ru-RU" dirty="0"/>
              <a:t> </a:t>
            </a:r>
            <a:r>
              <a:rPr lang="ru-RU" dirty="0" err="1"/>
              <a:t>зображено</a:t>
            </a:r>
            <a:r>
              <a:rPr lang="ru-RU" dirty="0"/>
              <a:t> портрет Нестора </a:t>
            </a:r>
            <a:r>
              <a:rPr lang="ru-RU" dirty="0" err="1"/>
              <a:t>Махна</a:t>
            </a:r>
            <a:r>
              <a:rPr lang="ru-RU" dirty="0"/>
              <a:t> (</a:t>
            </a:r>
            <a:r>
              <a:rPr lang="ru-RU" dirty="0" err="1"/>
              <a:t>ліворуч</a:t>
            </a:r>
            <a:r>
              <a:rPr lang="ru-RU" dirty="0"/>
              <a:t>); </a:t>
            </a:r>
            <a:r>
              <a:rPr lang="ru-RU" dirty="0" err="1"/>
              <a:t>колосся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написи</a:t>
            </a:r>
            <a:r>
              <a:rPr lang="ru-RU" dirty="0"/>
              <a:t> ЗЕМЛЯ/ВОЛЯ/НАРОДНА/ВЛАДА (</a:t>
            </a:r>
            <a:r>
              <a:rPr lang="ru-RU" dirty="0" err="1"/>
              <a:t>праворуч</a:t>
            </a:r>
            <a:r>
              <a:rPr lang="ru-RU" dirty="0"/>
              <a:t>); вертикально </a:t>
            </a:r>
            <a:r>
              <a:rPr lang="ru-RU" dirty="0" err="1"/>
              <a:t>розміщено</a:t>
            </a:r>
            <a:r>
              <a:rPr lang="ru-RU" dirty="0"/>
              <a:t> </a:t>
            </a:r>
            <a:r>
              <a:rPr lang="ru-RU" dirty="0" err="1"/>
              <a:t>напис</a:t>
            </a:r>
            <a:r>
              <a:rPr lang="ru-RU" dirty="0"/>
              <a:t> НЕСТОР МАХНО, </a:t>
            </a:r>
            <a:r>
              <a:rPr lang="ru-RU" dirty="0" err="1"/>
              <a:t>ліворуч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унизу</a:t>
            </a:r>
            <a:r>
              <a:rPr lang="ru-RU" dirty="0"/>
              <a:t> роки </a:t>
            </a:r>
            <a:r>
              <a:rPr lang="ru-RU" dirty="0" err="1"/>
              <a:t>життя</a:t>
            </a:r>
            <a:r>
              <a:rPr lang="ru-RU" dirty="0"/>
              <a:t> 1888/1934]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9" y="2151528"/>
            <a:ext cx="3683773" cy="279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610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2478" y="324897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Нема </a:t>
            </a:r>
            <a:r>
              <a:rPr lang="ru-RU" dirty="0" err="1"/>
              <a:t>партій</a:t>
            </a:r>
            <a:r>
              <a:rPr lang="ru-RU" dirty="0"/>
              <a:t>, …а є </a:t>
            </a:r>
            <a:r>
              <a:rPr lang="ru-RU" dirty="0" err="1"/>
              <a:t>купки</a:t>
            </a:r>
            <a:r>
              <a:rPr lang="ru-RU" dirty="0"/>
              <a:t> </a:t>
            </a:r>
            <a:r>
              <a:rPr lang="ru-RU" dirty="0" err="1"/>
              <a:t>шарлатанів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вигод</a:t>
            </a:r>
            <a:r>
              <a:rPr lang="ru-RU" dirty="0"/>
              <a:t> і </a:t>
            </a:r>
            <a:r>
              <a:rPr lang="ru-RU" dirty="0" err="1"/>
              <a:t>гострих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… </a:t>
            </a:r>
            <a:r>
              <a:rPr lang="ru-RU" dirty="0" err="1"/>
              <a:t>знищують</a:t>
            </a:r>
            <a:r>
              <a:rPr lang="ru-RU" dirty="0"/>
              <a:t> </a:t>
            </a:r>
            <a:r>
              <a:rPr lang="ru-RU" dirty="0" err="1"/>
              <a:t>трудовий</a:t>
            </a:r>
            <a:r>
              <a:rPr lang="ru-RU" dirty="0"/>
              <a:t> народ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Влада</a:t>
            </a:r>
            <a:r>
              <a:rPr lang="ru-RU" dirty="0"/>
              <a:t> </a:t>
            </a:r>
            <a:r>
              <a:rPr lang="ru-RU" dirty="0" err="1"/>
              <a:t>породжує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— хай </a:t>
            </a:r>
            <a:r>
              <a:rPr lang="ru-RU" dirty="0" err="1"/>
              <a:t>живе</a:t>
            </a:r>
            <a:r>
              <a:rPr lang="ru-RU" dirty="0"/>
              <a:t> </a:t>
            </a:r>
            <a:r>
              <a:rPr lang="ru-RU" dirty="0" err="1"/>
              <a:t>анархія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" y="166702"/>
            <a:ext cx="3476596" cy="34765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410235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68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Махно Нестор Іванович </vt:lpstr>
      <vt:lpstr>Презентация PowerPoint</vt:lpstr>
      <vt:lpstr>Життєпис </vt:lpstr>
      <vt:lpstr>Родина </vt:lpstr>
      <vt:lpstr>Вшанування пам'яті </vt:lpstr>
      <vt:lpstr>Нема партій, …а є купки шарлатанів, які во ім'я власних вигод і гострих відчуттів… знищують трудовий народ.  Влада породжує паразитів — хай живе анархія!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Махно Нестор Іванович</dc:title>
  <dc:creator>Daniil Venc</dc:creator>
  <cp:lastModifiedBy>Daniil Venc</cp:lastModifiedBy>
  <cp:revision>7</cp:revision>
  <dcterms:created xsi:type="dcterms:W3CDTF">2015-02-01T18:15:53Z</dcterms:created>
  <dcterms:modified xsi:type="dcterms:W3CDTF">2015-02-14T15:45:04Z</dcterms:modified>
</cp:coreProperties>
</file>