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5" r:id="rId5"/>
    <p:sldId id="259" r:id="rId6"/>
    <p:sldId id="266" r:id="rId7"/>
    <p:sldId id="273" r:id="rId8"/>
    <p:sldId id="270" r:id="rId9"/>
    <p:sldId id="269" r:id="rId10"/>
    <p:sldId id="268"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22.09.2013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22.09.2013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22.09.2013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22.09.2013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22.09.2013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22.09.2013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effectLst/>
                <a:latin typeface="Algerian" pitchFamily="82" charset="0"/>
              </a:rPr>
              <a:t>Ustym Karmaliuk</a:t>
            </a:r>
            <a:r>
              <a:rPr lang="en-US" dirty="0">
                <a:effectLst/>
              </a:rPr>
              <a:t/>
            </a:r>
            <a:br>
              <a:rPr lang="en-US" dirty="0">
                <a:effectLst/>
              </a:rPr>
            </a:br>
            <a:endParaRPr lang="ru-RU" dirty="0"/>
          </a:p>
        </p:txBody>
      </p:sp>
      <p:sp>
        <p:nvSpPr>
          <p:cNvPr id="3" name="Подзаголовок 2"/>
          <p:cNvSpPr>
            <a:spLocks noGrp="1"/>
          </p:cNvSpPr>
          <p:nvPr>
            <p:ph type="subTitle" idx="1"/>
          </p:nvPr>
        </p:nvSpPr>
        <p:spPr/>
        <p:txBody>
          <a:bodyPr>
            <a:normAutofit/>
          </a:bodyPr>
          <a:lstStyle/>
          <a:p>
            <a:r>
              <a:rPr lang="en-US" sz="2800" dirty="0" smtClean="0">
                <a:latin typeface="Algerian" pitchFamily="82" charset="0"/>
              </a:rPr>
              <a:t>by Liz </a:t>
            </a:r>
            <a:r>
              <a:rPr lang="en-US" sz="2800" dirty="0" err="1" smtClean="0">
                <a:latin typeface="Algerian" pitchFamily="82" charset="0"/>
              </a:rPr>
              <a:t>Prishchepa</a:t>
            </a:r>
            <a:endParaRPr lang="ru-RU" sz="2800" dirty="0"/>
          </a:p>
        </p:txBody>
      </p:sp>
    </p:spTree>
    <p:extLst>
      <p:ext uri="{BB962C8B-B14F-4D97-AF65-F5344CB8AC3E}">
        <p14:creationId xmlns:p14="http://schemas.microsoft.com/office/powerpoint/2010/main" val="210769715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latin typeface="Algerian" pitchFamily="82" charset="0"/>
              </a:rPr>
              <a:t>Monument to </a:t>
            </a:r>
            <a:r>
              <a:rPr lang="en-US" sz="4400" dirty="0" err="1">
                <a:latin typeface="Algerian" pitchFamily="82" charset="0"/>
              </a:rPr>
              <a:t>Ustim</a:t>
            </a:r>
            <a:r>
              <a:rPr lang="en-US" sz="4400" dirty="0">
                <a:latin typeface="Algerian" pitchFamily="82" charset="0"/>
              </a:rPr>
              <a:t> </a:t>
            </a:r>
            <a:r>
              <a:rPr lang="en-US" sz="4400" dirty="0" err="1">
                <a:latin typeface="Algerian" pitchFamily="82" charset="0"/>
              </a:rPr>
              <a:t>Karmelyuk</a:t>
            </a:r>
            <a:endParaRPr lang="ru-RU" sz="4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04864"/>
            <a:ext cx="3168352" cy="422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04864"/>
            <a:ext cx="3171168" cy="422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72490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96752"/>
            <a:ext cx="4116667" cy="4929411"/>
          </a:xfrm>
        </p:spPr>
        <p:txBody>
          <a:bodyPr/>
          <a:lstStyle/>
          <a:p>
            <a:pPr marL="0" indent="0" algn="ctr">
              <a:buNone/>
            </a:pPr>
            <a:r>
              <a:rPr lang="en-US" dirty="0" err="1"/>
              <a:t>Karmalyuk</a:t>
            </a:r>
            <a:r>
              <a:rPr lang="en-US" dirty="0"/>
              <a:t> is a subject of many art- and folk-songs. He is sometimes referred to as "the Houdini of </a:t>
            </a:r>
            <a:r>
              <a:rPr lang="en-US" dirty="0" err="1"/>
              <a:t>Podilia</a:t>
            </a:r>
            <a:r>
              <a:rPr lang="en-US" dirty="0"/>
              <a:t>", as no prison was able to hold him for very long. Affectionately, he is known as the last </a:t>
            </a:r>
            <a:r>
              <a:rPr lang="en-US" dirty="0" err="1"/>
              <a:t>Haidamak</a:t>
            </a:r>
            <a:r>
              <a:rPr lang="en-US" dirty="0"/>
              <a:t> of Ukraine.</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6326534" cy="150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descr="http://img13.slando.ua/images_slandocomua/103321353_1_644x461_istoricheskiy-roman-vasilya-kuchera-ustim-karmelyuk-konotop_rev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083810"/>
            <a:ext cx="2264544" cy="301721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824" y="3429000"/>
            <a:ext cx="1860336" cy="288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276872"/>
            <a:ext cx="2605544" cy="3163331"/>
          </a:xfrm>
          <a:prstGeom prst="rect">
            <a:avLst/>
          </a:prstGeom>
        </p:spPr>
      </p:pic>
    </p:spTree>
    <p:extLst>
      <p:ext uri="{BB962C8B-B14F-4D97-AF65-F5344CB8AC3E}">
        <p14:creationId xmlns:p14="http://schemas.microsoft.com/office/powerpoint/2010/main" val="3986107980"/>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en-US" sz="2800" dirty="0" err="1"/>
              <a:t>Ustym</a:t>
            </a:r>
            <a:r>
              <a:rPr lang="en-US" sz="2800" dirty="0"/>
              <a:t> </a:t>
            </a:r>
            <a:r>
              <a:rPr lang="en-US" sz="2800" dirty="0" err="1"/>
              <a:t>Yakymovych</a:t>
            </a:r>
            <a:r>
              <a:rPr lang="en-US" sz="2800" dirty="0"/>
              <a:t> </a:t>
            </a:r>
            <a:r>
              <a:rPr lang="en-US" sz="2800" dirty="0" err="1"/>
              <a:t>Karm</a:t>
            </a:r>
            <a:r>
              <a:rPr lang="ru-RU" sz="2800" dirty="0"/>
              <a:t>а</a:t>
            </a:r>
            <a:r>
              <a:rPr lang="en-US" sz="2800" dirty="0" err="1" smtClean="0"/>
              <a:t>liuk</a:t>
            </a:r>
            <a:r>
              <a:rPr lang="en-US" sz="2800" dirty="0"/>
              <a:t> was a Ukrainian peasant outlaw who became a folk hero. He is often referred to as the "Ukrainian Robin Hood" and "the last </a:t>
            </a:r>
            <a:r>
              <a:rPr lang="en-US" sz="2800" dirty="0" err="1"/>
              <a:t>Haydamak</a:t>
            </a:r>
            <a:r>
              <a:rPr lang="en-US" sz="2800" dirty="0"/>
              <a:t>". </a:t>
            </a:r>
            <a:r>
              <a:rPr lang="en-US" sz="2800" dirty="0" err="1"/>
              <a:t>Karmalyuk</a:t>
            </a:r>
            <a:r>
              <a:rPr lang="en-US" sz="2800" dirty="0"/>
              <a:t> was born a serf in the settlement of </a:t>
            </a:r>
            <a:r>
              <a:rPr lang="en-US" sz="2800" dirty="0" err="1"/>
              <a:t>Holovchyntsi</a:t>
            </a:r>
            <a:r>
              <a:rPr lang="en-US" sz="2800" dirty="0"/>
              <a:t> in </a:t>
            </a:r>
            <a:r>
              <a:rPr lang="en-US" sz="2800" dirty="0" err="1"/>
              <a:t>Lityn</a:t>
            </a:r>
            <a:r>
              <a:rPr lang="en-US" sz="2800" dirty="0"/>
              <a:t> </a:t>
            </a:r>
            <a:r>
              <a:rPr lang="en-US" sz="2800" dirty="0" err="1"/>
              <a:t>uyezd</a:t>
            </a:r>
            <a:r>
              <a:rPr lang="en-US" sz="2800" dirty="0"/>
              <a:t> of </a:t>
            </a:r>
            <a:r>
              <a:rPr lang="en-US" sz="2800" dirty="0" err="1"/>
              <a:t>Podolie</a:t>
            </a:r>
            <a:r>
              <a:rPr lang="en-US" sz="2800" dirty="0"/>
              <a:t> Governorate.</a:t>
            </a:r>
            <a:endParaRPr lang="ru-RU" sz="2800" dirty="0"/>
          </a:p>
        </p:txBody>
      </p:sp>
      <p:sp>
        <p:nvSpPr>
          <p:cNvPr id="2" name="Заголовок 1"/>
          <p:cNvSpPr>
            <a:spLocks noGrp="1"/>
          </p:cNvSpPr>
          <p:nvPr>
            <p:ph type="title"/>
          </p:nvPr>
        </p:nvSpPr>
        <p:spPr/>
        <p:txBody>
          <a:bodyPr/>
          <a:lstStyle/>
          <a:p>
            <a:r>
              <a:rPr lang="en-US" dirty="0" smtClean="0">
                <a:latin typeface="Algerian" pitchFamily="82" charset="0"/>
              </a:rPr>
              <a:t>Basic information</a:t>
            </a:r>
            <a:endParaRPr lang="ru-RU" dirty="0"/>
          </a:p>
        </p:txBody>
      </p:sp>
    </p:spTree>
    <p:extLst>
      <p:ext uri="{BB962C8B-B14F-4D97-AF65-F5344CB8AC3E}">
        <p14:creationId xmlns:p14="http://schemas.microsoft.com/office/powerpoint/2010/main" val="3524084313"/>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en-US" dirty="0"/>
              <a:t>There is little known about his early life except that he possessed some literacy and was fluent in </a:t>
            </a:r>
            <a:r>
              <a:rPr lang="en-US" dirty="0" smtClean="0"/>
              <a:t>Russian </a:t>
            </a:r>
            <a:r>
              <a:rPr lang="en-US" dirty="0"/>
              <a:t>and Polish, besides his native Ukrainian language. When he was 17, he was taken to serve landlord estate. </a:t>
            </a:r>
            <a:r>
              <a:rPr lang="en-US" dirty="0" err="1" smtClean="0"/>
              <a:t>Karmalyuk</a:t>
            </a:r>
            <a:r>
              <a:rPr lang="en-US" dirty="0" smtClean="0"/>
              <a:t> </a:t>
            </a:r>
            <a:r>
              <a:rPr lang="en-US" dirty="0"/>
              <a:t>was a hard worker, but </a:t>
            </a:r>
            <a:r>
              <a:rPr lang="en-US" dirty="0" smtClean="0"/>
              <a:t>naughty. As </a:t>
            </a:r>
            <a:r>
              <a:rPr lang="en-US" dirty="0"/>
              <a:t>a result in </a:t>
            </a:r>
            <a:r>
              <a:rPr lang="en-US" dirty="0" smtClean="0"/>
              <a:t>1812 his </a:t>
            </a:r>
            <a:r>
              <a:rPr lang="en-US" dirty="0"/>
              <a:t>owner decided to forcibly send him into Russian military service, in order to remove him from others whom he was inciting to rebellion.</a:t>
            </a:r>
            <a:endParaRPr lang="ru-RU" dirty="0"/>
          </a:p>
        </p:txBody>
      </p:sp>
      <p:sp>
        <p:nvSpPr>
          <p:cNvPr id="2" name="Заголовок 1"/>
          <p:cNvSpPr>
            <a:spLocks noGrp="1"/>
          </p:cNvSpPr>
          <p:nvPr>
            <p:ph type="title"/>
          </p:nvPr>
        </p:nvSpPr>
        <p:spPr/>
        <p:txBody>
          <a:bodyPr/>
          <a:lstStyle/>
          <a:p>
            <a:r>
              <a:rPr lang="en-US" dirty="0">
                <a:latin typeface="Algerian" pitchFamily="82" charset="0"/>
              </a:rPr>
              <a:t>Early Age</a:t>
            </a:r>
            <a:endParaRPr lang="ru-RU" dirty="0"/>
          </a:p>
        </p:txBody>
      </p:sp>
    </p:spTree>
    <p:extLst>
      <p:ext uri="{BB962C8B-B14F-4D97-AF65-F5344CB8AC3E}">
        <p14:creationId xmlns:p14="http://schemas.microsoft.com/office/powerpoint/2010/main" val="3826599436"/>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772816"/>
            <a:ext cx="3422483" cy="2368364"/>
          </a:xfrm>
        </p:spPr>
        <p:txBody>
          <a:bodyPr/>
          <a:lstStyle/>
          <a:p>
            <a:r>
              <a:rPr lang="pl-PL" sz="3600" dirty="0">
                <a:latin typeface="Algerian" pitchFamily="82" charset="0"/>
              </a:rPr>
              <a:t>Ustym Karmlyuk by Vasily Tropinin</a:t>
            </a:r>
            <a:endParaRPr lang="ru-RU"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428625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32526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en-US" dirty="0"/>
              <a:t>But in 1813 </a:t>
            </a:r>
            <a:r>
              <a:rPr lang="en-US" dirty="0" err="1" smtClean="0"/>
              <a:t>Ustim</a:t>
            </a:r>
            <a:r>
              <a:rPr lang="en-US" dirty="0" smtClean="0"/>
              <a:t> </a:t>
            </a:r>
            <a:r>
              <a:rPr lang="en-US" dirty="0" err="1"/>
              <a:t>Karmalyuk</a:t>
            </a:r>
            <a:r>
              <a:rPr lang="en-US" dirty="0"/>
              <a:t> escaped from the location of the 4th Lancers army of the Russian Empire, which was located in </a:t>
            </a:r>
            <a:r>
              <a:rPr lang="en-US" dirty="0" err="1"/>
              <a:t>Kamenetz</a:t>
            </a:r>
            <a:r>
              <a:rPr lang="en-US" dirty="0"/>
              <a:t>-Podolsk, and returned home. Soon he was caught and sentenced to a punishment of 500 lashes, and then sent to a penal battalion in the Crimea. But on the way to the Crimea </a:t>
            </a:r>
            <a:r>
              <a:rPr lang="en-US" dirty="0" err="1"/>
              <a:t>Ustim</a:t>
            </a:r>
            <a:r>
              <a:rPr lang="en-US" dirty="0"/>
              <a:t> </a:t>
            </a:r>
            <a:r>
              <a:rPr lang="en-US" dirty="0" err="1"/>
              <a:t>Karmelyuk</a:t>
            </a:r>
            <a:r>
              <a:rPr lang="en-US" dirty="0"/>
              <a:t> escaped from prison, came back, and in 1914 led a rebellion.</a:t>
            </a:r>
            <a:endParaRPr lang="ru-RU" dirty="0"/>
          </a:p>
        </p:txBody>
      </p:sp>
      <p:sp>
        <p:nvSpPr>
          <p:cNvPr id="2" name="Заголовок 1"/>
          <p:cNvSpPr>
            <a:spLocks noGrp="1"/>
          </p:cNvSpPr>
          <p:nvPr>
            <p:ph type="title"/>
          </p:nvPr>
        </p:nvSpPr>
        <p:spPr/>
        <p:txBody>
          <a:bodyPr/>
          <a:lstStyle/>
          <a:p>
            <a:r>
              <a:rPr lang="en-US" sz="4400" dirty="0">
                <a:latin typeface="Algerian" pitchFamily="82" charset="0"/>
              </a:rPr>
              <a:t>Established Revolutionary</a:t>
            </a:r>
            <a:endParaRPr lang="ru-RU" sz="4400" dirty="0"/>
          </a:p>
        </p:txBody>
      </p:sp>
    </p:spTree>
    <p:extLst>
      <p:ext uri="{BB962C8B-B14F-4D97-AF65-F5344CB8AC3E}">
        <p14:creationId xmlns:p14="http://schemas.microsoft.com/office/powerpoint/2010/main" val="361812800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0" y="2240280"/>
            <a:ext cx="4031305" cy="4141048"/>
          </a:xfrm>
        </p:spPr>
        <p:txBody>
          <a:bodyPr>
            <a:normAutofit fontScale="92500" lnSpcReduction="20000"/>
          </a:bodyPr>
          <a:lstStyle/>
          <a:p>
            <a:pPr marL="0" indent="0" algn="ctr">
              <a:buNone/>
            </a:pPr>
            <a:r>
              <a:rPr lang="en-US" dirty="0"/>
              <a:t>In 1817 - again gendarmes caught </a:t>
            </a:r>
            <a:r>
              <a:rPr lang="en-US" dirty="0" err="1"/>
              <a:t>Karmalyuk</a:t>
            </a:r>
            <a:r>
              <a:rPr lang="en-US" dirty="0"/>
              <a:t>. He was sentenced to death, but at the last moment replaced the 10 years of exile in Siberia and 25 lashes. But he ran away from there. In the end, he was in captivity in </a:t>
            </a:r>
            <a:r>
              <a:rPr lang="en-US" dirty="0" err="1"/>
              <a:t>Kamenetz</a:t>
            </a:r>
            <a:r>
              <a:rPr lang="en-US" dirty="0"/>
              <a:t>-Podolsk fortress, but from there he made for the fourth escape. In 1824, he was caught and was assigned 101 lashes, and then labeled and sent back to the familiar Siberia.</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204864"/>
            <a:ext cx="3062685" cy="399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6099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4116667" cy="5289451"/>
          </a:xfrm>
        </p:spPr>
        <p:txBody>
          <a:bodyPr/>
          <a:lstStyle/>
          <a:p>
            <a:pPr marL="0" indent="0" algn="ctr">
              <a:buNone/>
            </a:pPr>
            <a:r>
              <a:rPr lang="en-US" dirty="0"/>
              <a:t>In 1930 he returned to </a:t>
            </a:r>
            <a:r>
              <a:rPr lang="en-US" dirty="0" err="1"/>
              <a:t>Podolie</a:t>
            </a:r>
            <a:r>
              <a:rPr lang="en-US" dirty="0"/>
              <a:t> where organized revolt in which about 20 thousand people took part. For 23 years of persistent fight </a:t>
            </a:r>
            <a:r>
              <a:rPr lang="en-US" dirty="0" err="1"/>
              <a:t>Karmelyuk's</a:t>
            </a:r>
            <a:r>
              <a:rPr lang="en-US" dirty="0"/>
              <a:t> insurgent groups made more than 1 thousand attacks on estates of landowners. The money taken at landowners and property distributed to the country poor.</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421" y="520249"/>
            <a:ext cx="28765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420888"/>
            <a:ext cx="2617079" cy="376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62791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25144"/>
            <a:ext cx="8568952" cy="572721"/>
          </a:xfrm>
        </p:spPr>
        <p:txBody>
          <a:bodyPr/>
          <a:lstStyle/>
          <a:p>
            <a:r>
              <a:rPr lang="en-US" sz="2400" dirty="0">
                <a:latin typeface="Algerian" pitchFamily="82" charset="0"/>
              </a:rPr>
              <a:t>The exhibition "interior" of </a:t>
            </a:r>
            <a:r>
              <a:rPr lang="en-US" sz="2400" dirty="0" err="1" smtClean="0">
                <a:latin typeface="Algerian" pitchFamily="82" charset="0"/>
              </a:rPr>
              <a:t>Karmalyuk’s</a:t>
            </a:r>
            <a:r>
              <a:rPr lang="en-US" sz="2400" dirty="0" smtClean="0">
                <a:latin typeface="Algerian" pitchFamily="82" charset="0"/>
              </a:rPr>
              <a:t> camera</a:t>
            </a:r>
            <a:r>
              <a:rPr lang="en-US" sz="2400" dirty="0">
                <a:latin typeface="Algerian" pitchFamily="82" charset="0"/>
              </a:rPr>
              <a:t>.</a:t>
            </a:r>
            <a:endParaRPr lang="ru-RU" sz="2400" dirty="0"/>
          </a:p>
        </p:txBody>
      </p:sp>
      <p:sp>
        <p:nvSpPr>
          <p:cNvPr id="4" name="Текст 3"/>
          <p:cNvSpPr>
            <a:spLocks noGrp="1"/>
          </p:cNvSpPr>
          <p:nvPr>
            <p:ph type="body" sz="half" idx="2"/>
          </p:nvPr>
        </p:nvSpPr>
        <p:spPr>
          <a:xfrm>
            <a:off x="683568" y="5373216"/>
            <a:ext cx="7704856" cy="1008112"/>
          </a:xfrm>
        </p:spPr>
        <p:txBody>
          <a:bodyPr>
            <a:normAutofit/>
          </a:bodyPr>
          <a:lstStyle/>
          <a:p>
            <a:r>
              <a:rPr lang="en-US" sz="1800" dirty="0"/>
              <a:t>The exhibition at the Pontifical tower restores the conditions in which was imprisoned </a:t>
            </a:r>
            <a:r>
              <a:rPr lang="en-US" sz="1800" dirty="0" err="1"/>
              <a:t>Ustim</a:t>
            </a:r>
            <a:r>
              <a:rPr lang="en-US" sz="1800" dirty="0"/>
              <a:t> </a:t>
            </a:r>
            <a:r>
              <a:rPr lang="en-US" sz="1800" dirty="0" err="1"/>
              <a:t>Karmalyuk</a:t>
            </a:r>
            <a:r>
              <a:rPr lang="en-US" sz="1800" dirty="0"/>
              <a:t>. Next to him, his "Colleges" which he organized an escape.</a:t>
            </a:r>
            <a:endParaRPr lang="ru-RU"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3817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66654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en-US" dirty="0" err="1" smtClean="0"/>
              <a:t>Ustym</a:t>
            </a:r>
            <a:r>
              <a:rPr lang="en-US" dirty="0" smtClean="0"/>
              <a:t> </a:t>
            </a:r>
            <a:r>
              <a:rPr lang="en-US" dirty="0" err="1" smtClean="0"/>
              <a:t>Karmelyuk</a:t>
            </a:r>
            <a:r>
              <a:rPr lang="en-US" dirty="0" smtClean="0"/>
              <a:t> was killed in </a:t>
            </a:r>
            <a:r>
              <a:rPr lang="en-US" dirty="0"/>
              <a:t>an ambush gentleman </a:t>
            </a:r>
            <a:r>
              <a:rPr lang="en-US" dirty="0" err="1"/>
              <a:t>Rutkowski</a:t>
            </a:r>
            <a:r>
              <a:rPr lang="en-US" dirty="0"/>
              <a:t> (according to legend, buttons and not a bullet, because then believed that the only way to kill "</a:t>
            </a:r>
            <a:r>
              <a:rPr lang="en-US" dirty="0" err="1"/>
              <a:t>Kharakternyky</a:t>
            </a:r>
            <a:r>
              <a:rPr lang="en-US" dirty="0"/>
              <a:t>" - the so-called witches once Cossacks). The body </a:t>
            </a:r>
            <a:r>
              <a:rPr lang="en-US" dirty="0" err="1"/>
              <a:t>Karmalyuk</a:t>
            </a:r>
            <a:r>
              <a:rPr lang="en-US" dirty="0"/>
              <a:t> long then drove villages, to terrorize the peasants. He was buried in </a:t>
            </a:r>
            <a:r>
              <a:rPr lang="en-US" dirty="0" err="1"/>
              <a:t>Letichev</a:t>
            </a:r>
            <a:r>
              <a:rPr lang="en-US" dirty="0"/>
              <a:t>, at his grave in 1974 on a boulder-pedestal erected a 5-meter-high monument.</a:t>
            </a:r>
          </a:p>
          <a:p>
            <a:endParaRPr lang="ru-RU" dirty="0"/>
          </a:p>
        </p:txBody>
      </p:sp>
      <p:sp>
        <p:nvSpPr>
          <p:cNvPr id="3" name="Заголовок 2"/>
          <p:cNvSpPr>
            <a:spLocks noGrp="1"/>
          </p:cNvSpPr>
          <p:nvPr>
            <p:ph type="title"/>
          </p:nvPr>
        </p:nvSpPr>
        <p:spPr/>
        <p:txBody>
          <a:bodyPr/>
          <a:lstStyle/>
          <a:p>
            <a:r>
              <a:rPr lang="en-US" sz="4400" dirty="0" err="1">
                <a:latin typeface="Algerian" pitchFamily="82" charset="0"/>
              </a:rPr>
              <a:t>Karmalyuk's</a:t>
            </a:r>
            <a:r>
              <a:rPr lang="en-US" sz="4400" dirty="0">
                <a:latin typeface="Algerian" pitchFamily="82" charset="0"/>
              </a:rPr>
              <a:t> death</a:t>
            </a:r>
            <a:endParaRPr lang="ru-RU" sz="4400" dirty="0"/>
          </a:p>
        </p:txBody>
      </p:sp>
    </p:spTree>
    <p:extLst>
      <p:ext uri="{BB962C8B-B14F-4D97-AF65-F5344CB8AC3E}">
        <p14:creationId xmlns:p14="http://schemas.microsoft.com/office/powerpoint/2010/main" val="10718833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155</TotalTime>
  <Words>520</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Твердый переплет</vt:lpstr>
      <vt:lpstr>Ustym Karmaliuk </vt:lpstr>
      <vt:lpstr>Basic information</vt:lpstr>
      <vt:lpstr>Early Age</vt:lpstr>
      <vt:lpstr>Ustym Karmlyuk by Vasily Tropinin</vt:lpstr>
      <vt:lpstr>Established Revolutionary</vt:lpstr>
      <vt:lpstr>Презентация PowerPoint</vt:lpstr>
      <vt:lpstr>Презентация PowerPoint</vt:lpstr>
      <vt:lpstr>The exhibition "interior" of Karmalyuk’s camera.</vt:lpstr>
      <vt:lpstr>Karmalyuk's death</vt:lpstr>
      <vt:lpstr>Monument to Ustim Karmelyuk</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Ustym Karmaliuk </dc:title>
  <cp:lastModifiedBy>qwery</cp:lastModifiedBy>
  <cp:revision>14</cp:revision>
  <dcterms:modified xsi:type="dcterms:W3CDTF">2013-09-22T20:09:13Z</dcterms:modified>
</cp:coreProperties>
</file>